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4"/>
    <p:sldMasterId id="2147483679" r:id="rId5"/>
  </p:sldMasterIdLst>
  <p:notesMasterIdLst>
    <p:notesMasterId r:id="rId45"/>
  </p:notesMasterIdLst>
  <p:handoutMasterIdLst>
    <p:handoutMasterId r:id="rId46"/>
  </p:handoutMasterIdLst>
  <p:sldIdLst>
    <p:sldId id="371" r:id="rId6"/>
    <p:sldId id="287" r:id="rId7"/>
    <p:sldId id="319" r:id="rId8"/>
    <p:sldId id="320" r:id="rId9"/>
    <p:sldId id="321" r:id="rId10"/>
    <p:sldId id="322" r:id="rId11"/>
    <p:sldId id="324" r:id="rId12"/>
    <p:sldId id="363" r:id="rId13"/>
    <p:sldId id="292" r:id="rId14"/>
    <p:sldId id="364" r:id="rId15"/>
    <p:sldId id="352" r:id="rId16"/>
    <p:sldId id="338" r:id="rId17"/>
    <p:sldId id="340" r:id="rId18"/>
    <p:sldId id="296" r:id="rId19"/>
    <p:sldId id="342" r:id="rId20"/>
    <p:sldId id="298" r:id="rId21"/>
    <p:sldId id="344" r:id="rId22"/>
    <p:sldId id="315" r:id="rId23"/>
    <p:sldId id="272" r:id="rId24"/>
    <p:sldId id="365" r:id="rId25"/>
    <p:sldId id="366" r:id="rId26"/>
    <p:sldId id="367" r:id="rId27"/>
    <p:sldId id="369" r:id="rId28"/>
    <p:sldId id="370" r:id="rId29"/>
    <p:sldId id="283" r:id="rId30"/>
    <p:sldId id="368" r:id="rId31"/>
    <p:sldId id="325" r:id="rId32"/>
    <p:sldId id="327" r:id="rId33"/>
    <p:sldId id="328" r:id="rId34"/>
    <p:sldId id="332" r:id="rId35"/>
    <p:sldId id="329" r:id="rId36"/>
    <p:sldId id="260" r:id="rId37"/>
    <p:sldId id="354" r:id="rId38"/>
    <p:sldId id="356" r:id="rId39"/>
    <p:sldId id="357" r:id="rId40"/>
    <p:sldId id="358" r:id="rId41"/>
    <p:sldId id="359" r:id="rId42"/>
    <p:sldId id="362" r:id="rId43"/>
    <p:sldId id="360" r:id="rId44"/>
  </p:sldIdLst>
  <p:sldSz cx="9144000" cy="6858000" type="screen4x3"/>
  <p:notesSz cx="6797675" cy="9926638"/>
  <p:defaultTextStyle>
    <a:defPPr>
      <a:defRPr lang="nl-NL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006D8C"/>
    <a:srgbClr val="000000"/>
    <a:srgbClr val="41C4ED"/>
    <a:srgbClr val="E784B2"/>
    <a:srgbClr val="D9007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D65A4ECB-F28A-EF2E-927D-BE210D239EC0}" v="1" dt="2019-10-11T10:13:03.609"/>
    <p1510:client id="{0EE7CF08-ABDC-4E51-9015-6E6015747EA9}" v="18" dt="2019-10-11T10:18:13.648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jl, gemiddeld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Stijl, gemiddeld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F5AB1C69-6EDB-4FF4-983F-18BD219EF322}" styleName="Stijl, gemiddeld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8" d="100"/>
          <a:sy n="108" d="100"/>
        </p:scale>
        <p:origin x="1704" y="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2604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9" Type="http://schemas.openxmlformats.org/officeDocument/2006/relationships/slide" Target="slides/slide34.xml"/><Relationship Id="rId3" Type="http://schemas.openxmlformats.org/officeDocument/2006/relationships/customXml" Target="../customXml/item3.xml"/><Relationship Id="rId21" Type="http://schemas.openxmlformats.org/officeDocument/2006/relationships/slide" Target="slides/slide16.xml"/><Relationship Id="rId34" Type="http://schemas.openxmlformats.org/officeDocument/2006/relationships/slide" Target="slides/slide29.xml"/><Relationship Id="rId42" Type="http://schemas.openxmlformats.org/officeDocument/2006/relationships/slide" Target="slides/slide37.xml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slide" Target="slides/slide28.xml"/><Relationship Id="rId38" Type="http://schemas.openxmlformats.org/officeDocument/2006/relationships/slide" Target="slides/slide33.xml"/><Relationship Id="rId46" Type="http://schemas.openxmlformats.org/officeDocument/2006/relationships/handoutMaster" Target="handoutMasters/handout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slide" Target="slides/slide24.xml"/><Relationship Id="rId41" Type="http://schemas.openxmlformats.org/officeDocument/2006/relationships/slide" Target="slides/slide36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slide" Target="slides/slide27.xml"/><Relationship Id="rId37" Type="http://schemas.openxmlformats.org/officeDocument/2006/relationships/slide" Target="slides/slide32.xml"/><Relationship Id="rId40" Type="http://schemas.openxmlformats.org/officeDocument/2006/relationships/slide" Target="slides/slide35.xml"/><Relationship Id="rId45" Type="http://schemas.openxmlformats.org/officeDocument/2006/relationships/notesMaster" Target="notesMasters/notesMaster1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slide" Target="slides/slide31.xml"/><Relationship Id="rId49" Type="http://schemas.openxmlformats.org/officeDocument/2006/relationships/theme" Target="theme/theme1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slide" Target="slides/slide26.xml"/><Relationship Id="rId44" Type="http://schemas.openxmlformats.org/officeDocument/2006/relationships/slide" Target="slides/slide39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slide" Target="slides/slide30.xml"/><Relationship Id="rId43" Type="http://schemas.openxmlformats.org/officeDocument/2006/relationships/slide" Target="slides/slide38.xml"/><Relationship Id="rId48" Type="http://schemas.openxmlformats.org/officeDocument/2006/relationships/viewProps" Target="viewProps.xml"/><Relationship Id="rId8" Type="http://schemas.openxmlformats.org/officeDocument/2006/relationships/slide" Target="slides/slide3.xml"/><Relationship Id="rId51" Type="http://schemas.microsoft.com/office/2015/10/relationships/revisionInfo" Target="revisionInfo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1BF63AD-7516-4AD4-B839-8F8689FCD44E}" type="datetimeFigureOut">
              <a:rPr lang="nl-NL" smtClean="0"/>
              <a:t>11-10-2019</a:t>
            </a:fld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2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3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C68C4C2-A7F5-4AD0-88B3-63DF81B85933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61075540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5659" cy="496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nl-NL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50443" y="0"/>
            <a:ext cx="2945659" cy="496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nl-NL"/>
          </a:p>
        </p:txBody>
      </p:sp>
      <p:sp>
        <p:nvSpPr>
          <p:cNvPr id="410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17575" y="744538"/>
            <a:ext cx="4962525" cy="37226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41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9768" y="4715153"/>
            <a:ext cx="5438140" cy="4466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l-NL"/>
              <a:t>Klik om de opmaakprofielen van de modeltekst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28583"/>
            <a:ext cx="2945659" cy="496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nl-NL"/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0443" y="9428583"/>
            <a:ext cx="2945659" cy="496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049B46B4-AD66-4390-9C6B-EBAD2D34489B}" type="slidenum">
              <a:rPr lang="nl-NL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99389642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3B3F8B6-CE09-4503-ACD2-898D097A4383}" type="slidenum">
              <a:rPr lang="nl-NL" smtClean="0"/>
              <a:pPr>
                <a:defRPr/>
              </a:pPr>
              <a:t>11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51060955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/>
              <a:t>Bij deze presentatie verwijs</a:t>
            </a:r>
            <a:r>
              <a:rPr lang="nl-NL" baseline="0" dirty="0"/>
              <a:t> ik naar de handleiding bedoeld voor gebruikers van het </a:t>
            </a:r>
            <a:r>
              <a:rPr lang="nl-NL" baseline="0" dirty="0" err="1"/>
              <a:t>zorgpad</a:t>
            </a:r>
            <a:r>
              <a:rPr lang="nl-NL" baseline="0" dirty="0"/>
              <a:t>. </a:t>
            </a: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3B3F8B6-CE09-4503-ACD2-898D097A4383}" type="slidenum">
              <a:rPr lang="nl-NL" smtClean="0"/>
              <a:pPr>
                <a:defRPr/>
              </a:pPr>
              <a:t>12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5336330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/>
              <a:t>Deel 1 Beoordeling bij start ZS door</a:t>
            </a:r>
            <a:r>
              <a:rPr lang="nl-NL" baseline="0" dirty="0"/>
              <a:t> arts en verpleegkundige</a:t>
            </a:r>
          </a:p>
          <a:p>
            <a:r>
              <a:rPr lang="nl-NL" baseline="0" dirty="0"/>
              <a:t>Voor algemene instructie rondom registratie verwijs ik naar pag. 8. van de handleiding</a:t>
            </a:r>
          </a:p>
          <a:p>
            <a:r>
              <a:rPr lang="nl-NL" baseline="0" dirty="0"/>
              <a:t>Voor instructie deel 1 blad 3, 4, 5,6, 7 en 8 van het </a:t>
            </a:r>
            <a:r>
              <a:rPr lang="nl-NL" baseline="0" dirty="0" err="1"/>
              <a:t>zorgpad</a:t>
            </a:r>
            <a:r>
              <a:rPr lang="nl-NL" baseline="0" dirty="0"/>
              <a:t> verwijs ik naar pag. 11 en 12 van de handleiding</a:t>
            </a:r>
          </a:p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3B3F8B6-CE09-4503-ACD2-898D097A4383}" type="slidenum">
              <a:rPr lang="nl-NL" smtClean="0"/>
              <a:pPr>
                <a:defRPr/>
              </a:pPr>
              <a:t>13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21623975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9B46B4-AD66-4390-9C6B-EBAD2D34489B}" type="slidenum">
              <a:rPr lang="nl-NL" smtClean="0"/>
              <a:pPr/>
              <a:t>14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06255333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/>
              <a:t>Deel 2 B</a:t>
            </a:r>
            <a:r>
              <a:rPr lang="nl-NL" baseline="0" dirty="0"/>
              <a:t>eoordeling van </a:t>
            </a:r>
            <a:r>
              <a:rPr lang="nl-NL" baseline="0" dirty="0" err="1"/>
              <a:t>patientgebonden</a:t>
            </a:r>
            <a:r>
              <a:rPr lang="nl-NL" baseline="0" dirty="0"/>
              <a:t> problemen</a:t>
            </a:r>
          </a:p>
          <a:p>
            <a:r>
              <a:rPr lang="nl-NL" dirty="0"/>
              <a:t>Voor algemene instructie rondom de 4 uursregistratie verwijs ik naar blad 1 van het </a:t>
            </a:r>
            <a:r>
              <a:rPr lang="nl-NL" dirty="0" err="1"/>
              <a:t>zorgpad</a:t>
            </a:r>
            <a:r>
              <a:rPr lang="nl-NL" dirty="0"/>
              <a:t> of naar pag. 8 van de handleiding</a:t>
            </a:r>
          </a:p>
          <a:p>
            <a:r>
              <a:rPr lang="nl-NL" dirty="0"/>
              <a:t>Voor instructie deel 2 blad</a:t>
            </a:r>
            <a:r>
              <a:rPr lang="nl-NL" baseline="0" dirty="0"/>
              <a:t> 9, 10 en 11, 12, 13 en 14 van het </a:t>
            </a:r>
            <a:r>
              <a:rPr lang="nl-NL" baseline="0" dirty="0" err="1"/>
              <a:t>zorgpad</a:t>
            </a:r>
            <a:r>
              <a:rPr lang="nl-NL" baseline="0" dirty="0"/>
              <a:t> verwijs ik naar pag. 12, 13 en 14 van de handleiding</a:t>
            </a:r>
            <a:endParaRPr lang="nl-NL" dirty="0"/>
          </a:p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3B3F8B6-CE09-4503-ACD2-898D097A4383}" type="slidenum">
              <a:rPr lang="nl-NL" smtClean="0"/>
              <a:pPr>
                <a:defRPr/>
              </a:pPr>
              <a:t>15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63261719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nl-NL" dirty="0"/>
              <a:t>Voor</a:t>
            </a:r>
            <a:r>
              <a:rPr lang="nl-NL" baseline="0" dirty="0"/>
              <a:t> uitgebreide uitleg zie pag. 4.2 pag. 12 van de handleiding</a:t>
            </a:r>
            <a:endParaRPr lang="nl-NL" dirty="0"/>
          </a:p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9B46B4-AD66-4390-9C6B-EBAD2D34489B}" type="slidenum">
              <a:rPr lang="nl-NL" smtClean="0"/>
              <a:pPr/>
              <a:t>16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61130543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/>
              <a:t>Deel 3 Zorg na overlijden</a:t>
            </a:r>
          </a:p>
          <a:p>
            <a:r>
              <a:rPr lang="nl-NL" dirty="0"/>
              <a:t>Voor algemene instructie rondom registratie verwijs ik naar pag. 8 van de handleiding</a:t>
            </a:r>
          </a:p>
          <a:p>
            <a:r>
              <a:rPr lang="nl-NL" dirty="0"/>
              <a:t>Voor instructie</a:t>
            </a:r>
            <a:r>
              <a:rPr lang="nl-NL" baseline="0" dirty="0"/>
              <a:t> deel 3 blad 15, 16 en 17 verwijs ik naar pag. 14 van de handleiding</a:t>
            </a:r>
          </a:p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3B3F8B6-CE09-4503-ACD2-898D097A4383}" type="slidenum">
              <a:rPr lang="nl-NL" smtClean="0"/>
              <a:pPr>
                <a:defRPr/>
              </a:pPr>
              <a:t>17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50956060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9B46B4-AD66-4390-9C6B-EBAD2D34489B}" type="slidenum">
              <a:rPr lang="nl-NL" smtClean="0"/>
              <a:pPr/>
              <a:t>25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61334134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/>
              <a:t>Zie aparte bijlage voor de uitwerking van mevrouw Crom</a:t>
            </a: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9B46B4-AD66-4390-9C6B-EBAD2D34489B}" type="slidenum">
              <a:rPr lang="nl-NL" smtClean="0"/>
              <a:pPr/>
              <a:t>27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94953718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Wit afdekvlak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grpSp>
        <p:nvGrpSpPr>
          <p:cNvPr id="6" name="Group 4"/>
          <p:cNvGrpSpPr>
            <a:grpSpLocks noChangeAspect="1"/>
          </p:cNvGrpSpPr>
          <p:nvPr userDrawn="1"/>
        </p:nvGrpSpPr>
        <p:grpSpPr bwMode="auto">
          <a:xfrm>
            <a:off x="0" y="177800"/>
            <a:ext cx="8942388" cy="6680200"/>
            <a:chOff x="0" y="112"/>
            <a:chExt cx="5633" cy="4208"/>
          </a:xfrm>
        </p:grpSpPr>
        <p:sp>
          <p:nvSpPr>
            <p:cNvPr id="7" name="Freeform 5"/>
            <p:cNvSpPr>
              <a:spLocks/>
            </p:cNvSpPr>
            <p:nvPr/>
          </p:nvSpPr>
          <p:spPr bwMode="auto">
            <a:xfrm>
              <a:off x="0" y="756"/>
              <a:ext cx="5621" cy="3564"/>
            </a:xfrm>
            <a:custGeom>
              <a:avLst/>
              <a:gdLst/>
              <a:ahLst/>
              <a:cxnLst>
                <a:cxn ang="0">
                  <a:pos x="39973" y="25347"/>
                </a:cxn>
                <a:cxn ang="0">
                  <a:pos x="39973" y="25163"/>
                </a:cxn>
                <a:cxn ang="0">
                  <a:pos x="38832" y="3397"/>
                </a:cxn>
                <a:cxn ang="0">
                  <a:pos x="35257" y="178"/>
                </a:cxn>
                <a:cxn ang="0">
                  <a:pos x="0" y="2025"/>
                </a:cxn>
                <a:cxn ang="0">
                  <a:pos x="0" y="25347"/>
                </a:cxn>
                <a:cxn ang="0">
                  <a:pos x="39973" y="25347"/>
                </a:cxn>
              </a:cxnLst>
              <a:rect l="0" t="0" r="r" b="b"/>
              <a:pathLst>
                <a:path w="39973" h="25347">
                  <a:moveTo>
                    <a:pt x="39973" y="25347"/>
                  </a:moveTo>
                  <a:cubicBezTo>
                    <a:pt x="39973" y="25163"/>
                    <a:pt x="39973" y="25163"/>
                    <a:pt x="39973" y="25163"/>
                  </a:cubicBezTo>
                  <a:cubicBezTo>
                    <a:pt x="38832" y="3397"/>
                    <a:pt x="38832" y="3397"/>
                    <a:pt x="38832" y="3397"/>
                  </a:cubicBezTo>
                  <a:cubicBezTo>
                    <a:pt x="38832" y="3397"/>
                    <a:pt x="38654" y="0"/>
                    <a:pt x="35257" y="178"/>
                  </a:cubicBezTo>
                  <a:cubicBezTo>
                    <a:pt x="0" y="2025"/>
                    <a:pt x="0" y="2025"/>
                    <a:pt x="0" y="2025"/>
                  </a:cubicBezTo>
                  <a:cubicBezTo>
                    <a:pt x="0" y="25347"/>
                    <a:pt x="0" y="25347"/>
                    <a:pt x="0" y="25347"/>
                  </a:cubicBezTo>
                  <a:lnTo>
                    <a:pt x="39973" y="25347"/>
                  </a:lnTo>
                  <a:close/>
                </a:path>
              </a:pathLst>
            </a:custGeom>
            <a:solidFill>
              <a:srgbClr val="11B5E9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8" name="Freeform 6"/>
            <p:cNvSpPr>
              <a:spLocks/>
            </p:cNvSpPr>
            <p:nvPr/>
          </p:nvSpPr>
          <p:spPr bwMode="auto">
            <a:xfrm>
              <a:off x="0" y="773"/>
              <a:ext cx="5627" cy="3547"/>
            </a:xfrm>
            <a:custGeom>
              <a:avLst/>
              <a:gdLst/>
              <a:ahLst/>
              <a:cxnLst>
                <a:cxn ang="0">
                  <a:pos x="39833" y="2340"/>
                </a:cxn>
                <a:cxn ang="0">
                  <a:pos x="38569" y="535"/>
                </a:cxn>
                <a:cxn ang="0">
                  <a:pos x="36591" y="0"/>
                </a:cxn>
                <a:cxn ang="0">
                  <a:pos x="0" y="0"/>
                </a:cxn>
                <a:cxn ang="0">
                  <a:pos x="0" y="40"/>
                </a:cxn>
                <a:cxn ang="0">
                  <a:pos x="36591" y="40"/>
                </a:cxn>
                <a:cxn ang="0">
                  <a:pos x="38456" y="510"/>
                </a:cxn>
                <a:cxn ang="0">
                  <a:pos x="39465" y="1572"/>
                </a:cxn>
                <a:cxn ang="0">
                  <a:pos x="39972" y="3384"/>
                </a:cxn>
                <a:cxn ang="0">
                  <a:pos x="39973" y="3422"/>
                </a:cxn>
                <a:cxn ang="0">
                  <a:pos x="39973" y="25225"/>
                </a:cxn>
                <a:cxn ang="0">
                  <a:pos x="40013" y="25225"/>
                </a:cxn>
                <a:cxn ang="0">
                  <a:pos x="40013" y="3422"/>
                </a:cxn>
                <a:cxn ang="0">
                  <a:pos x="39833" y="2340"/>
                </a:cxn>
              </a:cxnLst>
              <a:rect l="0" t="0" r="r" b="b"/>
              <a:pathLst>
                <a:path w="40013" h="25225">
                  <a:moveTo>
                    <a:pt x="39833" y="2340"/>
                  </a:moveTo>
                  <a:cubicBezTo>
                    <a:pt x="39652" y="1739"/>
                    <a:pt x="39292" y="1017"/>
                    <a:pt x="38569" y="535"/>
                  </a:cubicBezTo>
                  <a:cubicBezTo>
                    <a:pt x="38087" y="214"/>
                    <a:pt x="37445" y="0"/>
                    <a:pt x="3659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40"/>
                    <a:pt x="0" y="40"/>
                    <a:pt x="0" y="40"/>
                  </a:cubicBezTo>
                  <a:cubicBezTo>
                    <a:pt x="36591" y="40"/>
                    <a:pt x="36591" y="40"/>
                    <a:pt x="36591" y="40"/>
                  </a:cubicBezTo>
                  <a:cubicBezTo>
                    <a:pt x="37385" y="40"/>
                    <a:pt x="37992" y="226"/>
                    <a:pt x="38456" y="510"/>
                  </a:cubicBezTo>
                  <a:cubicBezTo>
                    <a:pt x="38920" y="795"/>
                    <a:pt x="39242" y="1177"/>
                    <a:pt x="39465" y="1572"/>
                  </a:cubicBezTo>
                  <a:cubicBezTo>
                    <a:pt x="39913" y="2361"/>
                    <a:pt x="39966" y="3199"/>
                    <a:pt x="39972" y="3384"/>
                  </a:cubicBezTo>
                  <a:cubicBezTo>
                    <a:pt x="39973" y="3409"/>
                    <a:pt x="39973" y="3422"/>
                    <a:pt x="39973" y="3422"/>
                  </a:cubicBezTo>
                  <a:cubicBezTo>
                    <a:pt x="39973" y="25225"/>
                    <a:pt x="39973" y="25225"/>
                    <a:pt x="39973" y="25225"/>
                  </a:cubicBezTo>
                  <a:cubicBezTo>
                    <a:pt x="40013" y="25225"/>
                    <a:pt x="40013" y="25225"/>
                    <a:pt x="40013" y="25225"/>
                  </a:cubicBezTo>
                  <a:cubicBezTo>
                    <a:pt x="40013" y="3422"/>
                    <a:pt x="40013" y="3422"/>
                    <a:pt x="40013" y="3422"/>
                  </a:cubicBezTo>
                  <a:cubicBezTo>
                    <a:pt x="40013" y="3421"/>
                    <a:pt x="40013" y="2941"/>
                    <a:pt x="39833" y="2340"/>
                  </a:cubicBezTo>
                  <a:close/>
                </a:path>
              </a:pathLst>
            </a:custGeom>
            <a:solidFill>
              <a:srgbClr val="2FB4E9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9" name="Freeform 7"/>
            <p:cNvSpPr>
              <a:spLocks noEditPoints="1"/>
            </p:cNvSpPr>
            <p:nvPr/>
          </p:nvSpPr>
          <p:spPr bwMode="auto">
            <a:xfrm>
              <a:off x="4312" y="112"/>
              <a:ext cx="227" cy="353"/>
            </a:xfrm>
            <a:custGeom>
              <a:avLst/>
              <a:gdLst/>
              <a:ahLst/>
              <a:cxnLst>
                <a:cxn ang="0">
                  <a:pos x="502" y="559"/>
                </a:cxn>
                <a:cxn ang="0">
                  <a:pos x="280" y="300"/>
                </a:cxn>
                <a:cxn ang="0">
                  <a:pos x="286" y="258"/>
                </a:cxn>
                <a:cxn ang="0">
                  <a:pos x="583" y="1"/>
                </a:cxn>
                <a:cxn ang="0">
                  <a:pos x="806" y="261"/>
                </a:cxn>
                <a:cxn ang="0">
                  <a:pos x="799" y="302"/>
                </a:cxn>
                <a:cxn ang="0">
                  <a:pos x="502" y="559"/>
                </a:cxn>
                <a:cxn ang="0">
                  <a:pos x="1022" y="1738"/>
                </a:cxn>
                <a:cxn ang="0">
                  <a:pos x="1614" y="884"/>
                </a:cxn>
                <a:cxn ang="0">
                  <a:pos x="1433" y="849"/>
                </a:cxn>
                <a:cxn ang="0">
                  <a:pos x="745" y="1367"/>
                </a:cxn>
                <a:cxn ang="0">
                  <a:pos x="641" y="1619"/>
                </a:cxn>
                <a:cxn ang="0">
                  <a:pos x="744" y="862"/>
                </a:cxn>
                <a:cxn ang="0">
                  <a:pos x="222" y="862"/>
                </a:cxn>
                <a:cxn ang="0">
                  <a:pos x="0" y="2494"/>
                </a:cxn>
                <a:cxn ang="0">
                  <a:pos x="523" y="2494"/>
                </a:cxn>
                <a:cxn ang="0">
                  <a:pos x="627" y="1724"/>
                </a:cxn>
                <a:cxn ang="0">
                  <a:pos x="645" y="1815"/>
                </a:cxn>
                <a:cxn ang="0">
                  <a:pos x="1277" y="2511"/>
                </a:cxn>
                <a:cxn ang="0">
                  <a:pos x="1498" y="2485"/>
                </a:cxn>
                <a:cxn ang="0">
                  <a:pos x="1022" y="1738"/>
                </a:cxn>
              </a:cxnLst>
              <a:rect l="0" t="0" r="r" b="b"/>
              <a:pathLst>
                <a:path w="1614" h="2511">
                  <a:moveTo>
                    <a:pt x="502" y="559"/>
                  </a:moveTo>
                  <a:cubicBezTo>
                    <a:pt x="359" y="559"/>
                    <a:pt x="259" y="443"/>
                    <a:pt x="280" y="300"/>
                  </a:cubicBezTo>
                  <a:cubicBezTo>
                    <a:pt x="286" y="258"/>
                    <a:pt x="286" y="258"/>
                    <a:pt x="286" y="258"/>
                  </a:cubicBezTo>
                  <a:cubicBezTo>
                    <a:pt x="306" y="116"/>
                    <a:pt x="439" y="0"/>
                    <a:pt x="583" y="1"/>
                  </a:cubicBezTo>
                  <a:cubicBezTo>
                    <a:pt x="726" y="2"/>
                    <a:pt x="826" y="118"/>
                    <a:pt x="806" y="261"/>
                  </a:cubicBezTo>
                  <a:cubicBezTo>
                    <a:pt x="799" y="302"/>
                    <a:pt x="799" y="302"/>
                    <a:pt x="799" y="302"/>
                  </a:cubicBezTo>
                  <a:cubicBezTo>
                    <a:pt x="779" y="445"/>
                    <a:pt x="646" y="560"/>
                    <a:pt x="502" y="559"/>
                  </a:cubicBezTo>
                  <a:moveTo>
                    <a:pt x="1022" y="1738"/>
                  </a:moveTo>
                  <a:cubicBezTo>
                    <a:pt x="1376" y="1500"/>
                    <a:pt x="1614" y="884"/>
                    <a:pt x="1614" y="884"/>
                  </a:cubicBezTo>
                  <a:cubicBezTo>
                    <a:pt x="1614" y="884"/>
                    <a:pt x="1532" y="849"/>
                    <a:pt x="1433" y="849"/>
                  </a:cubicBezTo>
                  <a:cubicBezTo>
                    <a:pt x="1228" y="849"/>
                    <a:pt x="967" y="952"/>
                    <a:pt x="745" y="1367"/>
                  </a:cubicBezTo>
                  <a:cubicBezTo>
                    <a:pt x="698" y="1456"/>
                    <a:pt x="663" y="1550"/>
                    <a:pt x="641" y="1619"/>
                  </a:cubicBezTo>
                  <a:cubicBezTo>
                    <a:pt x="744" y="862"/>
                    <a:pt x="744" y="862"/>
                    <a:pt x="744" y="862"/>
                  </a:cubicBezTo>
                  <a:cubicBezTo>
                    <a:pt x="222" y="862"/>
                    <a:pt x="222" y="862"/>
                    <a:pt x="222" y="862"/>
                  </a:cubicBezTo>
                  <a:cubicBezTo>
                    <a:pt x="0" y="2494"/>
                    <a:pt x="0" y="2494"/>
                    <a:pt x="0" y="2494"/>
                  </a:cubicBezTo>
                  <a:cubicBezTo>
                    <a:pt x="523" y="2494"/>
                    <a:pt x="523" y="2494"/>
                    <a:pt x="523" y="2494"/>
                  </a:cubicBezTo>
                  <a:cubicBezTo>
                    <a:pt x="627" y="1724"/>
                    <a:pt x="627" y="1724"/>
                    <a:pt x="627" y="1724"/>
                  </a:cubicBezTo>
                  <a:cubicBezTo>
                    <a:pt x="645" y="1815"/>
                    <a:pt x="645" y="1815"/>
                    <a:pt x="645" y="1815"/>
                  </a:cubicBezTo>
                  <a:cubicBezTo>
                    <a:pt x="667" y="1916"/>
                    <a:pt x="827" y="2509"/>
                    <a:pt x="1277" y="2511"/>
                  </a:cubicBezTo>
                  <a:cubicBezTo>
                    <a:pt x="1362" y="2511"/>
                    <a:pt x="1435" y="2501"/>
                    <a:pt x="1498" y="2485"/>
                  </a:cubicBezTo>
                  <a:cubicBezTo>
                    <a:pt x="1498" y="2485"/>
                    <a:pt x="1554" y="1883"/>
                    <a:pt x="1022" y="1738"/>
                  </a:cubicBezTo>
                </a:path>
              </a:pathLst>
            </a:custGeom>
            <a:solidFill>
              <a:srgbClr val="006D8C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10" name="Freeform 8"/>
            <p:cNvSpPr>
              <a:spLocks noEditPoints="1"/>
            </p:cNvSpPr>
            <p:nvPr/>
          </p:nvSpPr>
          <p:spPr bwMode="auto">
            <a:xfrm>
              <a:off x="4550" y="231"/>
              <a:ext cx="422" cy="234"/>
            </a:xfrm>
            <a:custGeom>
              <a:avLst/>
              <a:gdLst/>
              <a:ahLst/>
              <a:cxnLst>
                <a:cxn ang="0">
                  <a:pos x="1217" y="13"/>
                </a:cxn>
                <a:cxn ang="0">
                  <a:pos x="1682" y="13"/>
                </a:cxn>
                <a:cxn ang="0">
                  <a:pos x="1484" y="1400"/>
                </a:cxn>
                <a:cxn ang="0">
                  <a:pos x="1430" y="1552"/>
                </a:cxn>
                <a:cxn ang="0">
                  <a:pos x="1207" y="1663"/>
                </a:cxn>
                <a:cxn ang="0">
                  <a:pos x="931" y="1464"/>
                </a:cxn>
                <a:cxn ang="0">
                  <a:pos x="583" y="711"/>
                </a:cxn>
                <a:cxn ang="0">
                  <a:pos x="470" y="1646"/>
                </a:cxn>
                <a:cxn ang="0">
                  <a:pos x="0" y="1646"/>
                </a:cxn>
                <a:cxn ang="0">
                  <a:pos x="231" y="38"/>
                </a:cxn>
                <a:cxn ang="0">
                  <a:pos x="449" y="0"/>
                </a:cxn>
                <a:cxn ang="0">
                  <a:pos x="751" y="212"/>
                </a:cxn>
                <a:cxn ang="0">
                  <a:pos x="1122" y="985"/>
                </a:cxn>
                <a:cxn ang="0">
                  <a:pos x="1217" y="13"/>
                </a:cxn>
                <a:cxn ang="0">
                  <a:pos x="2360" y="1229"/>
                </a:cxn>
                <a:cxn ang="0">
                  <a:pos x="2496" y="265"/>
                </a:cxn>
                <a:cxn ang="0">
                  <a:pos x="2270" y="2"/>
                </a:cxn>
                <a:cxn ang="0">
                  <a:pos x="1971" y="265"/>
                </a:cxn>
                <a:cxn ang="0">
                  <a:pos x="1814" y="1386"/>
                </a:cxn>
                <a:cxn ang="0">
                  <a:pos x="2039" y="1648"/>
                </a:cxn>
                <a:cxn ang="0">
                  <a:pos x="2941" y="1648"/>
                </a:cxn>
                <a:cxn ang="0">
                  <a:pos x="3000" y="1229"/>
                </a:cxn>
                <a:cxn ang="0">
                  <a:pos x="2360" y="1229"/>
                </a:cxn>
              </a:cxnLst>
              <a:rect l="0" t="0" r="r" b="b"/>
              <a:pathLst>
                <a:path w="3000" h="1665">
                  <a:moveTo>
                    <a:pt x="1217" y="13"/>
                  </a:moveTo>
                  <a:cubicBezTo>
                    <a:pt x="1682" y="13"/>
                    <a:pt x="1682" y="13"/>
                    <a:pt x="1682" y="13"/>
                  </a:cubicBezTo>
                  <a:cubicBezTo>
                    <a:pt x="1484" y="1400"/>
                    <a:pt x="1484" y="1400"/>
                    <a:pt x="1484" y="1400"/>
                  </a:cubicBezTo>
                  <a:cubicBezTo>
                    <a:pt x="1480" y="1428"/>
                    <a:pt x="1470" y="1493"/>
                    <a:pt x="1430" y="1552"/>
                  </a:cubicBezTo>
                  <a:cubicBezTo>
                    <a:pt x="1390" y="1611"/>
                    <a:pt x="1327" y="1664"/>
                    <a:pt x="1207" y="1663"/>
                  </a:cubicBezTo>
                  <a:cubicBezTo>
                    <a:pt x="1127" y="1665"/>
                    <a:pt x="1025" y="1629"/>
                    <a:pt x="931" y="1464"/>
                  </a:cubicBezTo>
                  <a:cubicBezTo>
                    <a:pt x="871" y="1359"/>
                    <a:pt x="698" y="981"/>
                    <a:pt x="583" y="711"/>
                  </a:cubicBezTo>
                  <a:cubicBezTo>
                    <a:pt x="470" y="1646"/>
                    <a:pt x="470" y="1646"/>
                    <a:pt x="470" y="1646"/>
                  </a:cubicBezTo>
                  <a:cubicBezTo>
                    <a:pt x="0" y="1646"/>
                    <a:pt x="0" y="1646"/>
                    <a:pt x="0" y="1646"/>
                  </a:cubicBezTo>
                  <a:cubicBezTo>
                    <a:pt x="231" y="38"/>
                    <a:pt x="231" y="38"/>
                    <a:pt x="231" y="38"/>
                  </a:cubicBezTo>
                  <a:cubicBezTo>
                    <a:pt x="293" y="25"/>
                    <a:pt x="374" y="0"/>
                    <a:pt x="449" y="0"/>
                  </a:cubicBezTo>
                  <a:cubicBezTo>
                    <a:pt x="622" y="0"/>
                    <a:pt x="703" y="106"/>
                    <a:pt x="751" y="212"/>
                  </a:cubicBezTo>
                  <a:cubicBezTo>
                    <a:pt x="1122" y="985"/>
                    <a:pt x="1122" y="985"/>
                    <a:pt x="1122" y="985"/>
                  </a:cubicBezTo>
                  <a:cubicBezTo>
                    <a:pt x="1217" y="13"/>
                    <a:pt x="1217" y="13"/>
                    <a:pt x="1217" y="13"/>
                  </a:cubicBezTo>
                  <a:moveTo>
                    <a:pt x="2360" y="1229"/>
                  </a:moveTo>
                  <a:cubicBezTo>
                    <a:pt x="2496" y="265"/>
                    <a:pt x="2496" y="265"/>
                    <a:pt x="2496" y="265"/>
                  </a:cubicBezTo>
                  <a:cubicBezTo>
                    <a:pt x="2516" y="120"/>
                    <a:pt x="2415" y="2"/>
                    <a:pt x="2270" y="2"/>
                  </a:cubicBezTo>
                  <a:cubicBezTo>
                    <a:pt x="2126" y="2"/>
                    <a:pt x="1992" y="120"/>
                    <a:pt x="1971" y="265"/>
                  </a:cubicBezTo>
                  <a:cubicBezTo>
                    <a:pt x="1814" y="1386"/>
                    <a:pt x="1814" y="1386"/>
                    <a:pt x="1814" y="1386"/>
                  </a:cubicBezTo>
                  <a:cubicBezTo>
                    <a:pt x="1794" y="1531"/>
                    <a:pt x="1894" y="1648"/>
                    <a:pt x="2039" y="1648"/>
                  </a:cubicBezTo>
                  <a:cubicBezTo>
                    <a:pt x="2941" y="1648"/>
                    <a:pt x="2941" y="1648"/>
                    <a:pt x="2941" y="1648"/>
                  </a:cubicBezTo>
                  <a:cubicBezTo>
                    <a:pt x="3000" y="1229"/>
                    <a:pt x="3000" y="1229"/>
                    <a:pt x="3000" y="1229"/>
                  </a:cubicBezTo>
                  <a:cubicBezTo>
                    <a:pt x="2360" y="1229"/>
                    <a:pt x="2360" y="1229"/>
                    <a:pt x="2360" y="1229"/>
                  </a:cubicBezTo>
                </a:path>
              </a:pathLst>
            </a:custGeom>
            <a:solidFill>
              <a:srgbClr val="11B5E9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11" name="Freeform 9"/>
            <p:cNvSpPr>
              <a:spLocks noEditPoints="1"/>
            </p:cNvSpPr>
            <p:nvPr/>
          </p:nvSpPr>
          <p:spPr bwMode="auto">
            <a:xfrm>
              <a:off x="5040" y="208"/>
              <a:ext cx="593" cy="256"/>
            </a:xfrm>
            <a:custGeom>
              <a:avLst/>
              <a:gdLst/>
              <a:ahLst/>
              <a:cxnLst>
                <a:cxn ang="0">
                  <a:pos x="9" y="189"/>
                </a:cxn>
                <a:cxn ang="0">
                  <a:pos x="200" y="338"/>
                </a:cxn>
                <a:cxn ang="0">
                  <a:pos x="200" y="238"/>
                </a:cxn>
                <a:cxn ang="0">
                  <a:pos x="484" y="189"/>
                </a:cxn>
                <a:cxn ang="0">
                  <a:pos x="592" y="409"/>
                </a:cxn>
                <a:cxn ang="0">
                  <a:pos x="724" y="342"/>
                </a:cxn>
                <a:cxn ang="0">
                  <a:pos x="979" y="319"/>
                </a:cxn>
                <a:cxn ang="0">
                  <a:pos x="1245" y="181"/>
                </a:cxn>
                <a:cxn ang="0">
                  <a:pos x="1128" y="558"/>
                </a:cxn>
                <a:cxn ang="0">
                  <a:pos x="1553" y="496"/>
                </a:cxn>
                <a:cxn ang="0">
                  <a:pos x="1550" y="189"/>
                </a:cxn>
                <a:cxn ang="0">
                  <a:pos x="1851" y="181"/>
                </a:cxn>
                <a:cxn ang="0">
                  <a:pos x="1708" y="414"/>
                </a:cxn>
                <a:cxn ang="0">
                  <a:pos x="1898" y="343"/>
                </a:cxn>
                <a:cxn ang="0">
                  <a:pos x="2304" y="427"/>
                </a:cxn>
                <a:cxn ang="0">
                  <a:pos x="2261" y="308"/>
                </a:cxn>
                <a:cxn ang="0">
                  <a:pos x="2414" y="0"/>
                </a:cxn>
                <a:cxn ang="0">
                  <a:pos x="51" y="991"/>
                </a:cxn>
                <a:cxn ang="0">
                  <a:pos x="521" y="964"/>
                </a:cxn>
                <a:cxn ang="0">
                  <a:pos x="570" y="1152"/>
                </a:cxn>
                <a:cxn ang="0">
                  <a:pos x="499" y="999"/>
                </a:cxn>
                <a:cxn ang="0">
                  <a:pos x="665" y="913"/>
                </a:cxn>
                <a:cxn ang="0">
                  <a:pos x="928" y="957"/>
                </a:cxn>
                <a:cxn ang="0">
                  <a:pos x="1073" y="1152"/>
                </a:cxn>
                <a:cxn ang="0">
                  <a:pos x="1073" y="656"/>
                </a:cxn>
                <a:cxn ang="0">
                  <a:pos x="1632" y="991"/>
                </a:cxn>
                <a:cxn ang="0">
                  <a:pos x="1715" y="1152"/>
                </a:cxn>
                <a:cxn ang="0">
                  <a:pos x="1755" y="902"/>
                </a:cxn>
                <a:cxn ang="0">
                  <a:pos x="2064" y="1160"/>
                </a:cxn>
                <a:cxn ang="0">
                  <a:pos x="2376" y="1121"/>
                </a:cxn>
                <a:cxn ang="0">
                  <a:pos x="2263" y="1010"/>
                </a:cxn>
                <a:cxn ang="0">
                  <a:pos x="2598" y="1152"/>
                </a:cxn>
                <a:cxn ang="0">
                  <a:pos x="2746" y="837"/>
                </a:cxn>
                <a:cxn ang="0">
                  <a:pos x="2990" y="758"/>
                </a:cxn>
                <a:cxn ang="0">
                  <a:pos x="3122" y="1109"/>
                </a:cxn>
                <a:cxn ang="0">
                  <a:pos x="3229" y="979"/>
                </a:cxn>
                <a:cxn ang="0">
                  <a:pos x="3183" y="845"/>
                </a:cxn>
                <a:cxn ang="0">
                  <a:pos x="3525" y="1121"/>
                </a:cxn>
                <a:cxn ang="0">
                  <a:pos x="3620" y="1152"/>
                </a:cxn>
                <a:cxn ang="0">
                  <a:pos x="4014" y="1152"/>
                </a:cxn>
                <a:cxn ang="0">
                  <a:pos x="4005" y="901"/>
                </a:cxn>
                <a:cxn ang="0">
                  <a:pos x="9" y="1344"/>
                </a:cxn>
                <a:cxn ang="0">
                  <a:pos x="346" y="1344"/>
                </a:cxn>
                <a:cxn ang="0">
                  <a:pos x="646" y="1816"/>
                </a:cxn>
                <a:cxn ang="0">
                  <a:pos x="535" y="1631"/>
                </a:cxn>
                <a:cxn ang="0">
                  <a:pos x="1011" y="1493"/>
                </a:cxn>
                <a:cxn ang="0">
                  <a:pos x="1011" y="1533"/>
                </a:cxn>
                <a:cxn ang="0">
                  <a:pos x="1253" y="1655"/>
                </a:cxn>
                <a:cxn ang="0">
                  <a:pos x="1508" y="1631"/>
                </a:cxn>
                <a:cxn ang="0">
                  <a:pos x="1778" y="1493"/>
                </a:cxn>
                <a:cxn ang="0">
                  <a:pos x="1862" y="1808"/>
                </a:cxn>
                <a:cxn ang="0">
                  <a:pos x="2137" y="1493"/>
                </a:cxn>
                <a:cxn ang="0">
                  <a:pos x="1994" y="1726"/>
                </a:cxn>
                <a:cxn ang="0">
                  <a:pos x="2184" y="1655"/>
                </a:cxn>
                <a:cxn ang="0">
                  <a:pos x="2570" y="1638"/>
                </a:cxn>
                <a:cxn ang="0">
                  <a:pos x="3021" y="1808"/>
                </a:cxn>
                <a:cxn ang="0">
                  <a:pos x="2978" y="1552"/>
                </a:cxn>
                <a:cxn ang="0">
                  <a:pos x="2857" y="1777"/>
                </a:cxn>
              </a:cxnLst>
              <a:rect l="0" t="0" r="r" b="b"/>
              <a:pathLst>
                <a:path w="4222" h="1816">
                  <a:moveTo>
                    <a:pt x="31" y="102"/>
                  </a:moveTo>
                  <a:cubicBezTo>
                    <a:pt x="15" y="102"/>
                    <a:pt x="0" y="89"/>
                    <a:pt x="0" y="71"/>
                  </a:cubicBezTo>
                  <a:cubicBezTo>
                    <a:pt x="0" y="52"/>
                    <a:pt x="15" y="39"/>
                    <a:pt x="31" y="39"/>
                  </a:cubicBezTo>
                  <a:cubicBezTo>
                    <a:pt x="47" y="39"/>
                    <a:pt x="63" y="52"/>
                    <a:pt x="63" y="71"/>
                  </a:cubicBezTo>
                  <a:cubicBezTo>
                    <a:pt x="63" y="89"/>
                    <a:pt x="47" y="102"/>
                    <a:pt x="31" y="102"/>
                  </a:cubicBezTo>
                  <a:moveTo>
                    <a:pt x="53" y="496"/>
                  </a:moveTo>
                  <a:cubicBezTo>
                    <a:pt x="9" y="496"/>
                    <a:pt x="9" y="496"/>
                    <a:pt x="9" y="496"/>
                  </a:cubicBezTo>
                  <a:cubicBezTo>
                    <a:pt x="9" y="189"/>
                    <a:pt x="9" y="189"/>
                    <a:pt x="9" y="189"/>
                  </a:cubicBezTo>
                  <a:cubicBezTo>
                    <a:pt x="53" y="189"/>
                    <a:pt x="53" y="189"/>
                    <a:pt x="53" y="189"/>
                  </a:cubicBezTo>
                  <a:lnTo>
                    <a:pt x="53" y="496"/>
                  </a:lnTo>
                  <a:close/>
                  <a:moveTo>
                    <a:pt x="198" y="189"/>
                  </a:moveTo>
                  <a:cubicBezTo>
                    <a:pt x="154" y="189"/>
                    <a:pt x="154" y="189"/>
                    <a:pt x="154" y="189"/>
                  </a:cubicBezTo>
                  <a:cubicBezTo>
                    <a:pt x="155" y="211"/>
                    <a:pt x="157" y="240"/>
                    <a:pt x="157" y="256"/>
                  </a:cubicBezTo>
                  <a:cubicBezTo>
                    <a:pt x="157" y="496"/>
                    <a:pt x="157" y="496"/>
                    <a:pt x="157" y="496"/>
                  </a:cubicBezTo>
                  <a:cubicBezTo>
                    <a:pt x="200" y="496"/>
                    <a:pt x="200" y="496"/>
                    <a:pt x="200" y="496"/>
                  </a:cubicBezTo>
                  <a:cubicBezTo>
                    <a:pt x="200" y="338"/>
                    <a:pt x="200" y="338"/>
                    <a:pt x="200" y="338"/>
                  </a:cubicBezTo>
                  <a:cubicBezTo>
                    <a:pt x="200" y="226"/>
                    <a:pt x="284" y="220"/>
                    <a:pt x="294" y="220"/>
                  </a:cubicBezTo>
                  <a:cubicBezTo>
                    <a:pt x="358" y="220"/>
                    <a:pt x="377" y="258"/>
                    <a:pt x="377" y="326"/>
                  </a:cubicBezTo>
                  <a:cubicBezTo>
                    <a:pt x="377" y="496"/>
                    <a:pt x="377" y="496"/>
                    <a:pt x="377" y="496"/>
                  </a:cubicBezTo>
                  <a:cubicBezTo>
                    <a:pt x="420" y="496"/>
                    <a:pt x="420" y="496"/>
                    <a:pt x="420" y="496"/>
                  </a:cubicBezTo>
                  <a:cubicBezTo>
                    <a:pt x="420" y="301"/>
                    <a:pt x="420" y="301"/>
                    <a:pt x="420" y="301"/>
                  </a:cubicBezTo>
                  <a:cubicBezTo>
                    <a:pt x="420" y="225"/>
                    <a:pt x="383" y="181"/>
                    <a:pt x="305" y="181"/>
                  </a:cubicBezTo>
                  <a:cubicBezTo>
                    <a:pt x="264" y="181"/>
                    <a:pt x="221" y="205"/>
                    <a:pt x="202" y="238"/>
                  </a:cubicBezTo>
                  <a:cubicBezTo>
                    <a:pt x="200" y="238"/>
                    <a:pt x="200" y="238"/>
                    <a:pt x="200" y="238"/>
                  </a:cubicBezTo>
                  <a:cubicBezTo>
                    <a:pt x="200" y="222"/>
                    <a:pt x="200" y="205"/>
                    <a:pt x="198" y="189"/>
                  </a:cubicBezTo>
                  <a:moveTo>
                    <a:pt x="681" y="228"/>
                  </a:moveTo>
                  <a:cubicBezTo>
                    <a:pt x="681" y="189"/>
                    <a:pt x="681" y="189"/>
                    <a:pt x="681" y="189"/>
                  </a:cubicBezTo>
                  <a:cubicBezTo>
                    <a:pt x="592" y="189"/>
                    <a:pt x="592" y="189"/>
                    <a:pt x="592" y="189"/>
                  </a:cubicBezTo>
                  <a:cubicBezTo>
                    <a:pt x="592" y="102"/>
                    <a:pt x="592" y="102"/>
                    <a:pt x="592" y="102"/>
                  </a:cubicBezTo>
                  <a:cubicBezTo>
                    <a:pt x="549" y="102"/>
                    <a:pt x="549" y="102"/>
                    <a:pt x="549" y="102"/>
                  </a:cubicBezTo>
                  <a:cubicBezTo>
                    <a:pt x="549" y="189"/>
                    <a:pt x="549" y="189"/>
                    <a:pt x="549" y="189"/>
                  </a:cubicBezTo>
                  <a:cubicBezTo>
                    <a:pt x="484" y="189"/>
                    <a:pt x="484" y="189"/>
                    <a:pt x="484" y="189"/>
                  </a:cubicBezTo>
                  <a:cubicBezTo>
                    <a:pt x="484" y="228"/>
                    <a:pt x="484" y="228"/>
                    <a:pt x="484" y="228"/>
                  </a:cubicBezTo>
                  <a:cubicBezTo>
                    <a:pt x="549" y="228"/>
                    <a:pt x="549" y="228"/>
                    <a:pt x="549" y="228"/>
                  </a:cubicBezTo>
                  <a:cubicBezTo>
                    <a:pt x="549" y="422"/>
                    <a:pt x="549" y="422"/>
                    <a:pt x="549" y="422"/>
                  </a:cubicBezTo>
                  <a:cubicBezTo>
                    <a:pt x="549" y="489"/>
                    <a:pt x="592" y="504"/>
                    <a:pt x="625" y="504"/>
                  </a:cubicBezTo>
                  <a:cubicBezTo>
                    <a:pt x="647" y="504"/>
                    <a:pt x="668" y="500"/>
                    <a:pt x="683" y="493"/>
                  </a:cubicBezTo>
                  <a:cubicBezTo>
                    <a:pt x="681" y="453"/>
                    <a:pt x="681" y="453"/>
                    <a:pt x="681" y="453"/>
                  </a:cubicBezTo>
                  <a:cubicBezTo>
                    <a:pt x="668" y="460"/>
                    <a:pt x="652" y="464"/>
                    <a:pt x="637" y="464"/>
                  </a:cubicBezTo>
                  <a:cubicBezTo>
                    <a:pt x="610" y="464"/>
                    <a:pt x="592" y="455"/>
                    <a:pt x="592" y="409"/>
                  </a:cubicBezTo>
                  <a:cubicBezTo>
                    <a:pt x="592" y="228"/>
                    <a:pt x="592" y="228"/>
                    <a:pt x="592" y="228"/>
                  </a:cubicBezTo>
                  <a:cubicBezTo>
                    <a:pt x="681" y="228"/>
                    <a:pt x="681" y="228"/>
                    <a:pt x="681" y="228"/>
                  </a:cubicBezTo>
                  <a:moveTo>
                    <a:pt x="770" y="354"/>
                  </a:moveTo>
                  <a:cubicBezTo>
                    <a:pt x="775" y="416"/>
                    <a:pt x="822" y="464"/>
                    <a:pt x="883" y="464"/>
                  </a:cubicBezTo>
                  <a:cubicBezTo>
                    <a:pt x="929" y="464"/>
                    <a:pt x="964" y="439"/>
                    <a:pt x="981" y="411"/>
                  </a:cubicBezTo>
                  <a:cubicBezTo>
                    <a:pt x="1015" y="439"/>
                    <a:pt x="1015" y="439"/>
                    <a:pt x="1015" y="439"/>
                  </a:cubicBezTo>
                  <a:cubicBezTo>
                    <a:pt x="979" y="485"/>
                    <a:pt x="933" y="504"/>
                    <a:pt x="883" y="504"/>
                  </a:cubicBezTo>
                  <a:cubicBezTo>
                    <a:pt x="792" y="504"/>
                    <a:pt x="724" y="435"/>
                    <a:pt x="724" y="342"/>
                  </a:cubicBezTo>
                  <a:cubicBezTo>
                    <a:pt x="724" y="250"/>
                    <a:pt x="792" y="181"/>
                    <a:pt x="879" y="181"/>
                  </a:cubicBezTo>
                  <a:cubicBezTo>
                    <a:pt x="972" y="182"/>
                    <a:pt x="1026" y="250"/>
                    <a:pt x="1026" y="334"/>
                  </a:cubicBezTo>
                  <a:cubicBezTo>
                    <a:pt x="1026" y="354"/>
                    <a:pt x="1026" y="354"/>
                    <a:pt x="1026" y="354"/>
                  </a:cubicBezTo>
                  <a:cubicBezTo>
                    <a:pt x="770" y="354"/>
                    <a:pt x="770" y="354"/>
                    <a:pt x="770" y="354"/>
                  </a:cubicBezTo>
                  <a:moveTo>
                    <a:pt x="979" y="319"/>
                  </a:moveTo>
                  <a:cubicBezTo>
                    <a:pt x="979" y="260"/>
                    <a:pt x="941" y="220"/>
                    <a:pt x="879" y="220"/>
                  </a:cubicBezTo>
                  <a:cubicBezTo>
                    <a:pt x="822" y="220"/>
                    <a:pt x="771" y="268"/>
                    <a:pt x="771" y="319"/>
                  </a:cubicBezTo>
                  <a:lnTo>
                    <a:pt x="979" y="319"/>
                  </a:lnTo>
                  <a:close/>
                  <a:moveTo>
                    <a:pt x="1128" y="558"/>
                  </a:moveTo>
                  <a:cubicBezTo>
                    <a:pt x="1154" y="592"/>
                    <a:pt x="1197" y="614"/>
                    <a:pt x="1246" y="614"/>
                  </a:cubicBezTo>
                  <a:cubicBezTo>
                    <a:pt x="1334" y="614"/>
                    <a:pt x="1365" y="560"/>
                    <a:pt x="1365" y="493"/>
                  </a:cubicBezTo>
                  <a:cubicBezTo>
                    <a:pt x="1365" y="438"/>
                    <a:pt x="1365" y="438"/>
                    <a:pt x="1365" y="438"/>
                  </a:cubicBezTo>
                  <a:cubicBezTo>
                    <a:pt x="1364" y="438"/>
                    <a:pt x="1364" y="438"/>
                    <a:pt x="1364" y="438"/>
                  </a:cubicBezTo>
                  <a:cubicBezTo>
                    <a:pt x="1336" y="479"/>
                    <a:pt x="1294" y="496"/>
                    <a:pt x="1249" y="496"/>
                  </a:cubicBezTo>
                  <a:cubicBezTo>
                    <a:pt x="1160" y="496"/>
                    <a:pt x="1089" y="430"/>
                    <a:pt x="1089" y="340"/>
                  </a:cubicBezTo>
                  <a:cubicBezTo>
                    <a:pt x="1089" y="251"/>
                    <a:pt x="1154" y="181"/>
                    <a:pt x="1245" y="181"/>
                  </a:cubicBezTo>
                  <a:cubicBezTo>
                    <a:pt x="1282" y="181"/>
                    <a:pt x="1328" y="192"/>
                    <a:pt x="1364" y="240"/>
                  </a:cubicBezTo>
                  <a:cubicBezTo>
                    <a:pt x="1365" y="240"/>
                    <a:pt x="1365" y="240"/>
                    <a:pt x="1365" y="240"/>
                  </a:cubicBezTo>
                  <a:cubicBezTo>
                    <a:pt x="1365" y="189"/>
                    <a:pt x="1365" y="189"/>
                    <a:pt x="1365" y="189"/>
                  </a:cubicBezTo>
                  <a:cubicBezTo>
                    <a:pt x="1408" y="189"/>
                    <a:pt x="1408" y="189"/>
                    <a:pt x="1408" y="189"/>
                  </a:cubicBezTo>
                  <a:cubicBezTo>
                    <a:pt x="1408" y="493"/>
                    <a:pt x="1408" y="493"/>
                    <a:pt x="1408" y="493"/>
                  </a:cubicBezTo>
                  <a:cubicBezTo>
                    <a:pt x="1408" y="560"/>
                    <a:pt x="1382" y="653"/>
                    <a:pt x="1244" y="653"/>
                  </a:cubicBezTo>
                  <a:cubicBezTo>
                    <a:pt x="1183" y="653"/>
                    <a:pt x="1136" y="634"/>
                    <a:pt x="1096" y="592"/>
                  </a:cubicBezTo>
                  <a:cubicBezTo>
                    <a:pt x="1128" y="558"/>
                    <a:pt x="1128" y="558"/>
                    <a:pt x="1128" y="558"/>
                  </a:cubicBezTo>
                  <a:moveTo>
                    <a:pt x="1250" y="457"/>
                  </a:moveTo>
                  <a:cubicBezTo>
                    <a:pt x="1313" y="457"/>
                    <a:pt x="1369" y="409"/>
                    <a:pt x="1366" y="338"/>
                  </a:cubicBezTo>
                  <a:cubicBezTo>
                    <a:pt x="1366" y="274"/>
                    <a:pt x="1322" y="220"/>
                    <a:pt x="1250" y="220"/>
                  </a:cubicBezTo>
                  <a:cubicBezTo>
                    <a:pt x="1186" y="220"/>
                    <a:pt x="1136" y="274"/>
                    <a:pt x="1136" y="338"/>
                  </a:cubicBezTo>
                  <a:cubicBezTo>
                    <a:pt x="1136" y="403"/>
                    <a:pt x="1186" y="457"/>
                    <a:pt x="1250" y="457"/>
                  </a:cubicBezTo>
                  <a:moveTo>
                    <a:pt x="1510" y="285"/>
                  </a:moveTo>
                  <a:cubicBezTo>
                    <a:pt x="1510" y="496"/>
                    <a:pt x="1510" y="496"/>
                    <a:pt x="1510" y="496"/>
                  </a:cubicBezTo>
                  <a:cubicBezTo>
                    <a:pt x="1553" y="496"/>
                    <a:pt x="1553" y="496"/>
                    <a:pt x="1553" y="496"/>
                  </a:cubicBezTo>
                  <a:cubicBezTo>
                    <a:pt x="1553" y="323"/>
                    <a:pt x="1553" y="323"/>
                    <a:pt x="1553" y="323"/>
                  </a:cubicBezTo>
                  <a:cubicBezTo>
                    <a:pt x="1553" y="281"/>
                    <a:pt x="1583" y="224"/>
                    <a:pt x="1649" y="224"/>
                  </a:cubicBezTo>
                  <a:cubicBezTo>
                    <a:pt x="1660" y="224"/>
                    <a:pt x="1668" y="226"/>
                    <a:pt x="1674" y="228"/>
                  </a:cubicBezTo>
                  <a:cubicBezTo>
                    <a:pt x="1682" y="185"/>
                    <a:pt x="1682" y="185"/>
                    <a:pt x="1682" y="185"/>
                  </a:cubicBezTo>
                  <a:cubicBezTo>
                    <a:pt x="1673" y="182"/>
                    <a:pt x="1662" y="181"/>
                    <a:pt x="1650" y="181"/>
                  </a:cubicBezTo>
                  <a:cubicBezTo>
                    <a:pt x="1596" y="181"/>
                    <a:pt x="1564" y="213"/>
                    <a:pt x="1552" y="246"/>
                  </a:cubicBezTo>
                  <a:cubicBezTo>
                    <a:pt x="1550" y="246"/>
                    <a:pt x="1550" y="246"/>
                    <a:pt x="1550" y="246"/>
                  </a:cubicBezTo>
                  <a:cubicBezTo>
                    <a:pt x="1550" y="189"/>
                    <a:pt x="1550" y="189"/>
                    <a:pt x="1550" y="189"/>
                  </a:cubicBezTo>
                  <a:cubicBezTo>
                    <a:pt x="1508" y="189"/>
                    <a:pt x="1508" y="189"/>
                    <a:pt x="1508" y="189"/>
                  </a:cubicBezTo>
                  <a:cubicBezTo>
                    <a:pt x="1509" y="233"/>
                    <a:pt x="1510" y="257"/>
                    <a:pt x="1510" y="285"/>
                  </a:cubicBezTo>
                  <a:moveTo>
                    <a:pt x="1920" y="308"/>
                  </a:moveTo>
                  <a:cubicBezTo>
                    <a:pt x="1920" y="300"/>
                    <a:pt x="1920" y="300"/>
                    <a:pt x="1920" y="300"/>
                  </a:cubicBezTo>
                  <a:cubicBezTo>
                    <a:pt x="1920" y="247"/>
                    <a:pt x="1895" y="220"/>
                    <a:pt x="1842" y="220"/>
                  </a:cubicBezTo>
                  <a:cubicBezTo>
                    <a:pt x="1805" y="220"/>
                    <a:pt x="1774" y="233"/>
                    <a:pt x="1748" y="256"/>
                  </a:cubicBezTo>
                  <a:cubicBezTo>
                    <a:pt x="1721" y="226"/>
                    <a:pt x="1721" y="226"/>
                    <a:pt x="1721" y="226"/>
                  </a:cubicBezTo>
                  <a:cubicBezTo>
                    <a:pt x="1750" y="197"/>
                    <a:pt x="1794" y="181"/>
                    <a:pt x="1851" y="181"/>
                  </a:cubicBezTo>
                  <a:cubicBezTo>
                    <a:pt x="1912" y="181"/>
                    <a:pt x="1964" y="215"/>
                    <a:pt x="1964" y="290"/>
                  </a:cubicBezTo>
                  <a:cubicBezTo>
                    <a:pt x="1964" y="427"/>
                    <a:pt x="1964" y="427"/>
                    <a:pt x="1964" y="427"/>
                  </a:cubicBezTo>
                  <a:cubicBezTo>
                    <a:pt x="1964" y="451"/>
                    <a:pt x="1966" y="480"/>
                    <a:pt x="1969" y="496"/>
                  </a:cubicBezTo>
                  <a:cubicBezTo>
                    <a:pt x="1927" y="496"/>
                    <a:pt x="1927" y="496"/>
                    <a:pt x="1927" y="496"/>
                  </a:cubicBezTo>
                  <a:cubicBezTo>
                    <a:pt x="1924" y="481"/>
                    <a:pt x="1923" y="462"/>
                    <a:pt x="1923" y="446"/>
                  </a:cubicBezTo>
                  <a:cubicBezTo>
                    <a:pt x="1922" y="446"/>
                    <a:pt x="1922" y="446"/>
                    <a:pt x="1922" y="446"/>
                  </a:cubicBezTo>
                  <a:cubicBezTo>
                    <a:pt x="1897" y="487"/>
                    <a:pt x="1863" y="504"/>
                    <a:pt x="1813" y="504"/>
                  </a:cubicBezTo>
                  <a:cubicBezTo>
                    <a:pt x="1759" y="504"/>
                    <a:pt x="1708" y="474"/>
                    <a:pt x="1708" y="414"/>
                  </a:cubicBezTo>
                  <a:cubicBezTo>
                    <a:pt x="1708" y="314"/>
                    <a:pt x="1825" y="308"/>
                    <a:pt x="1899" y="308"/>
                  </a:cubicBezTo>
                  <a:cubicBezTo>
                    <a:pt x="1920" y="308"/>
                    <a:pt x="1920" y="308"/>
                    <a:pt x="1920" y="308"/>
                  </a:cubicBezTo>
                  <a:moveTo>
                    <a:pt x="1898" y="343"/>
                  </a:moveTo>
                  <a:cubicBezTo>
                    <a:pt x="1854" y="343"/>
                    <a:pt x="1755" y="346"/>
                    <a:pt x="1755" y="408"/>
                  </a:cubicBezTo>
                  <a:cubicBezTo>
                    <a:pt x="1755" y="449"/>
                    <a:pt x="1792" y="464"/>
                    <a:pt x="1827" y="464"/>
                  </a:cubicBezTo>
                  <a:cubicBezTo>
                    <a:pt x="1890" y="464"/>
                    <a:pt x="1920" y="420"/>
                    <a:pt x="1920" y="365"/>
                  </a:cubicBezTo>
                  <a:cubicBezTo>
                    <a:pt x="1920" y="343"/>
                    <a:pt x="1920" y="343"/>
                    <a:pt x="1920" y="343"/>
                  </a:cubicBezTo>
                  <a:lnTo>
                    <a:pt x="1898" y="343"/>
                  </a:lnTo>
                  <a:close/>
                  <a:moveTo>
                    <a:pt x="2261" y="308"/>
                  </a:moveTo>
                  <a:cubicBezTo>
                    <a:pt x="2261" y="300"/>
                    <a:pt x="2261" y="300"/>
                    <a:pt x="2261" y="300"/>
                  </a:cubicBezTo>
                  <a:cubicBezTo>
                    <a:pt x="2261" y="247"/>
                    <a:pt x="2235" y="220"/>
                    <a:pt x="2182" y="220"/>
                  </a:cubicBezTo>
                  <a:cubicBezTo>
                    <a:pt x="2146" y="220"/>
                    <a:pt x="2115" y="233"/>
                    <a:pt x="2088" y="256"/>
                  </a:cubicBezTo>
                  <a:cubicBezTo>
                    <a:pt x="2062" y="226"/>
                    <a:pt x="2062" y="226"/>
                    <a:pt x="2062" y="226"/>
                  </a:cubicBezTo>
                  <a:cubicBezTo>
                    <a:pt x="2090" y="197"/>
                    <a:pt x="2134" y="181"/>
                    <a:pt x="2192" y="181"/>
                  </a:cubicBezTo>
                  <a:cubicBezTo>
                    <a:pt x="2252" y="181"/>
                    <a:pt x="2304" y="215"/>
                    <a:pt x="2304" y="290"/>
                  </a:cubicBezTo>
                  <a:cubicBezTo>
                    <a:pt x="2304" y="427"/>
                    <a:pt x="2304" y="427"/>
                    <a:pt x="2304" y="427"/>
                  </a:cubicBezTo>
                  <a:cubicBezTo>
                    <a:pt x="2304" y="451"/>
                    <a:pt x="2307" y="480"/>
                    <a:pt x="2309" y="496"/>
                  </a:cubicBezTo>
                  <a:cubicBezTo>
                    <a:pt x="2267" y="496"/>
                    <a:pt x="2267" y="496"/>
                    <a:pt x="2267" y="496"/>
                  </a:cubicBezTo>
                  <a:cubicBezTo>
                    <a:pt x="2265" y="481"/>
                    <a:pt x="2263" y="462"/>
                    <a:pt x="2263" y="446"/>
                  </a:cubicBezTo>
                  <a:cubicBezTo>
                    <a:pt x="2262" y="446"/>
                    <a:pt x="2262" y="446"/>
                    <a:pt x="2262" y="446"/>
                  </a:cubicBezTo>
                  <a:cubicBezTo>
                    <a:pt x="2237" y="487"/>
                    <a:pt x="2203" y="504"/>
                    <a:pt x="2154" y="504"/>
                  </a:cubicBezTo>
                  <a:cubicBezTo>
                    <a:pt x="2099" y="504"/>
                    <a:pt x="2048" y="474"/>
                    <a:pt x="2048" y="414"/>
                  </a:cubicBezTo>
                  <a:cubicBezTo>
                    <a:pt x="2048" y="314"/>
                    <a:pt x="2166" y="308"/>
                    <a:pt x="2239" y="308"/>
                  </a:cubicBezTo>
                  <a:cubicBezTo>
                    <a:pt x="2261" y="308"/>
                    <a:pt x="2261" y="308"/>
                    <a:pt x="2261" y="308"/>
                  </a:cubicBezTo>
                  <a:moveTo>
                    <a:pt x="2239" y="343"/>
                  </a:moveTo>
                  <a:cubicBezTo>
                    <a:pt x="2195" y="343"/>
                    <a:pt x="2095" y="346"/>
                    <a:pt x="2095" y="408"/>
                  </a:cubicBezTo>
                  <a:cubicBezTo>
                    <a:pt x="2095" y="449"/>
                    <a:pt x="2133" y="464"/>
                    <a:pt x="2168" y="464"/>
                  </a:cubicBezTo>
                  <a:cubicBezTo>
                    <a:pt x="2231" y="464"/>
                    <a:pt x="2261" y="420"/>
                    <a:pt x="2261" y="365"/>
                  </a:cubicBezTo>
                  <a:cubicBezTo>
                    <a:pt x="2261" y="343"/>
                    <a:pt x="2261" y="343"/>
                    <a:pt x="2261" y="343"/>
                  </a:cubicBezTo>
                  <a:lnTo>
                    <a:pt x="2239" y="343"/>
                  </a:lnTo>
                  <a:close/>
                  <a:moveTo>
                    <a:pt x="2458" y="0"/>
                  </a:moveTo>
                  <a:cubicBezTo>
                    <a:pt x="2414" y="0"/>
                    <a:pt x="2414" y="0"/>
                    <a:pt x="2414" y="0"/>
                  </a:cubicBezTo>
                  <a:cubicBezTo>
                    <a:pt x="2414" y="496"/>
                    <a:pt x="2414" y="496"/>
                    <a:pt x="2414" y="496"/>
                  </a:cubicBezTo>
                  <a:cubicBezTo>
                    <a:pt x="2458" y="496"/>
                    <a:pt x="2458" y="496"/>
                    <a:pt x="2458" y="496"/>
                  </a:cubicBezTo>
                  <a:lnTo>
                    <a:pt x="2458" y="0"/>
                  </a:lnTo>
                  <a:close/>
                  <a:moveTo>
                    <a:pt x="51" y="656"/>
                  </a:moveTo>
                  <a:cubicBezTo>
                    <a:pt x="8" y="656"/>
                    <a:pt x="8" y="656"/>
                    <a:pt x="8" y="656"/>
                  </a:cubicBezTo>
                  <a:cubicBezTo>
                    <a:pt x="8" y="1152"/>
                    <a:pt x="8" y="1152"/>
                    <a:pt x="8" y="1152"/>
                  </a:cubicBezTo>
                  <a:cubicBezTo>
                    <a:pt x="51" y="1152"/>
                    <a:pt x="51" y="1152"/>
                    <a:pt x="51" y="1152"/>
                  </a:cubicBezTo>
                  <a:cubicBezTo>
                    <a:pt x="51" y="991"/>
                    <a:pt x="51" y="991"/>
                    <a:pt x="51" y="991"/>
                  </a:cubicBezTo>
                  <a:cubicBezTo>
                    <a:pt x="211" y="1152"/>
                    <a:pt x="211" y="1152"/>
                    <a:pt x="211" y="1152"/>
                  </a:cubicBezTo>
                  <a:cubicBezTo>
                    <a:pt x="278" y="1152"/>
                    <a:pt x="278" y="1152"/>
                    <a:pt x="278" y="1152"/>
                  </a:cubicBezTo>
                  <a:cubicBezTo>
                    <a:pt x="108" y="985"/>
                    <a:pt x="108" y="985"/>
                    <a:pt x="108" y="985"/>
                  </a:cubicBezTo>
                  <a:cubicBezTo>
                    <a:pt x="261" y="845"/>
                    <a:pt x="261" y="845"/>
                    <a:pt x="261" y="845"/>
                  </a:cubicBezTo>
                  <a:cubicBezTo>
                    <a:pt x="196" y="845"/>
                    <a:pt x="196" y="845"/>
                    <a:pt x="196" y="845"/>
                  </a:cubicBezTo>
                  <a:cubicBezTo>
                    <a:pt x="51" y="983"/>
                    <a:pt x="51" y="983"/>
                    <a:pt x="51" y="983"/>
                  </a:cubicBezTo>
                  <a:lnTo>
                    <a:pt x="51" y="656"/>
                  </a:lnTo>
                  <a:close/>
                  <a:moveTo>
                    <a:pt x="521" y="964"/>
                  </a:moveTo>
                  <a:cubicBezTo>
                    <a:pt x="521" y="956"/>
                    <a:pt x="521" y="956"/>
                    <a:pt x="521" y="956"/>
                  </a:cubicBezTo>
                  <a:cubicBezTo>
                    <a:pt x="521" y="903"/>
                    <a:pt x="496" y="877"/>
                    <a:pt x="442" y="877"/>
                  </a:cubicBezTo>
                  <a:cubicBezTo>
                    <a:pt x="406" y="877"/>
                    <a:pt x="375" y="889"/>
                    <a:pt x="349" y="913"/>
                  </a:cubicBezTo>
                  <a:cubicBezTo>
                    <a:pt x="322" y="882"/>
                    <a:pt x="322" y="882"/>
                    <a:pt x="322" y="882"/>
                  </a:cubicBezTo>
                  <a:cubicBezTo>
                    <a:pt x="351" y="853"/>
                    <a:pt x="394" y="837"/>
                    <a:pt x="452" y="837"/>
                  </a:cubicBezTo>
                  <a:cubicBezTo>
                    <a:pt x="513" y="837"/>
                    <a:pt x="564" y="871"/>
                    <a:pt x="564" y="946"/>
                  </a:cubicBezTo>
                  <a:cubicBezTo>
                    <a:pt x="564" y="1083"/>
                    <a:pt x="564" y="1083"/>
                    <a:pt x="564" y="1083"/>
                  </a:cubicBezTo>
                  <a:cubicBezTo>
                    <a:pt x="564" y="1107"/>
                    <a:pt x="567" y="1136"/>
                    <a:pt x="570" y="1152"/>
                  </a:cubicBezTo>
                  <a:cubicBezTo>
                    <a:pt x="528" y="1152"/>
                    <a:pt x="528" y="1152"/>
                    <a:pt x="528" y="1152"/>
                  </a:cubicBezTo>
                  <a:cubicBezTo>
                    <a:pt x="525" y="1137"/>
                    <a:pt x="524" y="1119"/>
                    <a:pt x="524" y="1102"/>
                  </a:cubicBezTo>
                  <a:cubicBezTo>
                    <a:pt x="522" y="1102"/>
                    <a:pt x="522" y="1102"/>
                    <a:pt x="522" y="1102"/>
                  </a:cubicBezTo>
                  <a:cubicBezTo>
                    <a:pt x="498" y="1143"/>
                    <a:pt x="463" y="1160"/>
                    <a:pt x="414" y="1160"/>
                  </a:cubicBezTo>
                  <a:cubicBezTo>
                    <a:pt x="360" y="1160"/>
                    <a:pt x="309" y="1130"/>
                    <a:pt x="309" y="1070"/>
                  </a:cubicBezTo>
                  <a:cubicBezTo>
                    <a:pt x="309" y="970"/>
                    <a:pt x="426" y="964"/>
                    <a:pt x="499" y="964"/>
                  </a:cubicBezTo>
                  <a:cubicBezTo>
                    <a:pt x="521" y="964"/>
                    <a:pt x="521" y="964"/>
                    <a:pt x="521" y="964"/>
                  </a:cubicBezTo>
                  <a:moveTo>
                    <a:pt x="499" y="999"/>
                  </a:moveTo>
                  <a:cubicBezTo>
                    <a:pt x="455" y="999"/>
                    <a:pt x="356" y="1002"/>
                    <a:pt x="356" y="1064"/>
                  </a:cubicBezTo>
                  <a:cubicBezTo>
                    <a:pt x="356" y="1105"/>
                    <a:pt x="393" y="1121"/>
                    <a:pt x="428" y="1121"/>
                  </a:cubicBezTo>
                  <a:cubicBezTo>
                    <a:pt x="491" y="1121"/>
                    <a:pt x="521" y="1076"/>
                    <a:pt x="521" y="1022"/>
                  </a:cubicBezTo>
                  <a:cubicBezTo>
                    <a:pt x="521" y="999"/>
                    <a:pt x="521" y="999"/>
                    <a:pt x="521" y="999"/>
                  </a:cubicBezTo>
                  <a:lnTo>
                    <a:pt x="499" y="999"/>
                  </a:lnTo>
                  <a:close/>
                  <a:moveTo>
                    <a:pt x="706" y="845"/>
                  </a:moveTo>
                  <a:cubicBezTo>
                    <a:pt x="662" y="845"/>
                    <a:pt x="662" y="845"/>
                    <a:pt x="662" y="845"/>
                  </a:cubicBezTo>
                  <a:cubicBezTo>
                    <a:pt x="663" y="867"/>
                    <a:pt x="665" y="896"/>
                    <a:pt x="665" y="913"/>
                  </a:cubicBezTo>
                  <a:cubicBezTo>
                    <a:pt x="665" y="1152"/>
                    <a:pt x="665" y="1152"/>
                    <a:pt x="665" y="1152"/>
                  </a:cubicBezTo>
                  <a:cubicBezTo>
                    <a:pt x="708" y="1152"/>
                    <a:pt x="708" y="1152"/>
                    <a:pt x="708" y="1152"/>
                  </a:cubicBezTo>
                  <a:cubicBezTo>
                    <a:pt x="708" y="995"/>
                    <a:pt x="708" y="995"/>
                    <a:pt x="708" y="995"/>
                  </a:cubicBezTo>
                  <a:cubicBezTo>
                    <a:pt x="708" y="882"/>
                    <a:pt x="792" y="876"/>
                    <a:pt x="801" y="876"/>
                  </a:cubicBezTo>
                  <a:cubicBezTo>
                    <a:pt x="866" y="876"/>
                    <a:pt x="885" y="914"/>
                    <a:pt x="885" y="982"/>
                  </a:cubicBezTo>
                  <a:cubicBezTo>
                    <a:pt x="885" y="1152"/>
                    <a:pt x="885" y="1152"/>
                    <a:pt x="885" y="1152"/>
                  </a:cubicBezTo>
                  <a:cubicBezTo>
                    <a:pt x="928" y="1152"/>
                    <a:pt x="928" y="1152"/>
                    <a:pt x="928" y="1152"/>
                  </a:cubicBezTo>
                  <a:cubicBezTo>
                    <a:pt x="928" y="957"/>
                    <a:pt x="928" y="957"/>
                    <a:pt x="928" y="957"/>
                  </a:cubicBezTo>
                  <a:cubicBezTo>
                    <a:pt x="928" y="881"/>
                    <a:pt x="891" y="837"/>
                    <a:pt x="813" y="837"/>
                  </a:cubicBezTo>
                  <a:cubicBezTo>
                    <a:pt x="772" y="837"/>
                    <a:pt x="729" y="861"/>
                    <a:pt x="710" y="894"/>
                  </a:cubicBezTo>
                  <a:cubicBezTo>
                    <a:pt x="708" y="894"/>
                    <a:pt x="708" y="894"/>
                    <a:pt x="708" y="894"/>
                  </a:cubicBezTo>
                  <a:cubicBezTo>
                    <a:pt x="708" y="878"/>
                    <a:pt x="708" y="861"/>
                    <a:pt x="706" y="845"/>
                  </a:cubicBezTo>
                  <a:moveTo>
                    <a:pt x="1073" y="656"/>
                  </a:moveTo>
                  <a:cubicBezTo>
                    <a:pt x="1030" y="656"/>
                    <a:pt x="1030" y="656"/>
                    <a:pt x="1030" y="656"/>
                  </a:cubicBezTo>
                  <a:cubicBezTo>
                    <a:pt x="1030" y="1152"/>
                    <a:pt x="1030" y="1152"/>
                    <a:pt x="1030" y="1152"/>
                  </a:cubicBezTo>
                  <a:cubicBezTo>
                    <a:pt x="1073" y="1152"/>
                    <a:pt x="1073" y="1152"/>
                    <a:pt x="1073" y="1152"/>
                  </a:cubicBezTo>
                  <a:cubicBezTo>
                    <a:pt x="1073" y="991"/>
                    <a:pt x="1073" y="991"/>
                    <a:pt x="1073" y="991"/>
                  </a:cubicBezTo>
                  <a:cubicBezTo>
                    <a:pt x="1233" y="1152"/>
                    <a:pt x="1233" y="1152"/>
                    <a:pt x="1233" y="1152"/>
                  </a:cubicBezTo>
                  <a:cubicBezTo>
                    <a:pt x="1299" y="1152"/>
                    <a:pt x="1299" y="1152"/>
                    <a:pt x="1299" y="1152"/>
                  </a:cubicBezTo>
                  <a:cubicBezTo>
                    <a:pt x="1130" y="985"/>
                    <a:pt x="1130" y="985"/>
                    <a:pt x="1130" y="985"/>
                  </a:cubicBezTo>
                  <a:cubicBezTo>
                    <a:pt x="1283" y="845"/>
                    <a:pt x="1283" y="845"/>
                    <a:pt x="1283" y="845"/>
                  </a:cubicBezTo>
                  <a:cubicBezTo>
                    <a:pt x="1218" y="845"/>
                    <a:pt x="1218" y="845"/>
                    <a:pt x="1218" y="845"/>
                  </a:cubicBezTo>
                  <a:cubicBezTo>
                    <a:pt x="1073" y="983"/>
                    <a:pt x="1073" y="983"/>
                    <a:pt x="1073" y="983"/>
                  </a:cubicBezTo>
                  <a:lnTo>
                    <a:pt x="1073" y="656"/>
                  </a:lnTo>
                  <a:close/>
                  <a:moveTo>
                    <a:pt x="1376" y="1010"/>
                  </a:moveTo>
                  <a:cubicBezTo>
                    <a:pt x="1381" y="1072"/>
                    <a:pt x="1428" y="1121"/>
                    <a:pt x="1489" y="1121"/>
                  </a:cubicBezTo>
                  <a:cubicBezTo>
                    <a:pt x="1535" y="1121"/>
                    <a:pt x="1570" y="1095"/>
                    <a:pt x="1587" y="1067"/>
                  </a:cubicBezTo>
                  <a:cubicBezTo>
                    <a:pt x="1621" y="1095"/>
                    <a:pt x="1621" y="1095"/>
                    <a:pt x="1621" y="1095"/>
                  </a:cubicBezTo>
                  <a:cubicBezTo>
                    <a:pt x="1585" y="1141"/>
                    <a:pt x="1540" y="1160"/>
                    <a:pt x="1489" y="1160"/>
                  </a:cubicBezTo>
                  <a:cubicBezTo>
                    <a:pt x="1398" y="1160"/>
                    <a:pt x="1330" y="1091"/>
                    <a:pt x="1330" y="999"/>
                  </a:cubicBezTo>
                  <a:cubicBezTo>
                    <a:pt x="1330" y="906"/>
                    <a:pt x="1398" y="837"/>
                    <a:pt x="1485" y="837"/>
                  </a:cubicBezTo>
                  <a:cubicBezTo>
                    <a:pt x="1578" y="838"/>
                    <a:pt x="1632" y="907"/>
                    <a:pt x="1632" y="991"/>
                  </a:cubicBezTo>
                  <a:cubicBezTo>
                    <a:pt x="1632" y="1010"/>
                    <a:pt x="1632" y="1010"/>
                    <a:pt x="1632" y="1010"/>
                  </a:cubicBezTo>
                  <a:cubicBezTo>
                    <a:pt x="1376" y="1010"/>
                    <a:pt x="1376" y="1010"/>
                    <a:pt x="1376" y="1010"/>
                  </a:cubicBezTo>
                  <a:moveTo>
                    <a:pt x="1585" y="975"/>
                  </a:moveTo>
                  <a:cubicBezTo>
                    <a:pt x="1585" y="917"/>
                    <a:pt x="1547" y="877"/>
                    <a:pt x="1485" y="877"/>
                  </a:cubicBezTo>
                  <a:cubicBezTo>
                    <a:pt x="1429" y="877"/>
                    <a:pt x="1377" y="924"/>
                    <a:pt x="1377" y="975"/>
                  </a:cubicBezTo>
                  <a:lnTo>
                    <a:pt x="1585" y="975"/>
                  </a:lnTo>
                  <a:close/>
                  <a:moveTo>
                    <a:pt x="1715" y="941"/>
                  </a:moveTo>
                  <a:cubicBezTo>
                    <a:pt x="1715" y="1152"/>
                    <a:pt x="1715" y="1152"/>
                    <a:pt x="1715" y="1152"/>
                  </a:cubicBezTo>
                  <a:cubicBezTo>
                    <a:pt x="1759" y="1152"/>
                    <a:pt x="1759" y="1152"/>
                    <a:pt x="1759" y="1152"/>
                  </a:cubicBezTo>
                  <a:cubicBezTo>
                    <a:pt x="1759" y="979"/>
                    <a:pt x="1759" y="979"/>
                    <a:pt x="1759" y="979"/>
                  </a:cubicBezTo>
                  <a:cubicBezTo>
                    <a:pt x="1759" y="938"/>
                    <a:pt x="1788" y="880"/>
                    <a:pt x="1854" y="880"/>
                  </a:cubicBezTo>
                  <a:cubicBezTo>
                    <a:pt x="1866" y="880"/>
                    <a:pt x="1874" y="882"/>
                    <a:pt x="1879" y="884"/>
                  </a:cubicBezTo>
                  <a:cubicBezTo>
                    <a:pt x="1887" y="841"/>
                    <a:pt x="1887" y="841"/>
                    <a:pt x="1887" y="841"/>
                  </a:cubicBezTo>
                  <a:cubicBezTo>
                    <a:pt x="1878" y="838"/>
                    <a:pt x="1868" y="837"/>
                    <a:pt x="1855" y="837"/>
                  </a:cubicBezTo>
                  <a:cubicBezTo>
                    <a:pt x="1801" y="837"/>
                    <a:pt x="1769" y="869"/>
                    <a:pt x="1757" y="902"/>
                  </a:cubicBezTo>
                  <a:cubicBezTo>
                    <a:pt x="1755" y="902"/>
                    <a:pt x="1755" y="902"/>
                    <a:pt x="1755" y="902"/>
                  </a:cubicBezTo>
                  <a:cubicBezTo>
                    <a:pt x="1755" y="845"/>
                    <a:pt x="1755" y="845"/>
                    <a:pt x="1755" y="845"/>
                  </a:cubicBezTo>
                  <a:cubicBezTo>
                    <a:pt x="1713" y="845"/>
                    <a:pt x="1713" y="845"/>
                    <a:pt x="1713" y="845"/>
                  </a:cubicBezTo>
                  <a:cubicBezTo>
                    <a:pt x="1714" y="890"/>
                    <a:pt x="1715" y="913"/>
                    <a:pt x="1715" y="941"/>
                  </a:cubicBezTo>
                  <a:moveTo>
                    <a:pt x="2141" y="917"/>
                  </a:moveTo>
                  <a:cubicBezTo>
                    <a:pt x="2176" y="890"/>
                    <a:pt x="2176" y="890"/>
                    <a:pt x="2176" y="890"/>
                  </a:cubicBezTo>
                  <a:cubicBezTo>
                    <a:pt x="2146" y="855"/>
                    <a:pt x="2105" y="838"/>
                    <a:pt x="2064" y="837"/>
                  </a:cubicBezTo>
                  <a:cubicBezTo>
                    <a:pt x="1964" y="836"/>
                    <a:pt x="1901" y="906"/>
                    <a:pt x="1901" y="999"/>
                  </a:cubicBezTo>
                  <a:cubicBezTo>
                    <a:pt x="1901" y="1091"/>
                    <a:pt x="1964" y="1161"/>
                    <a:pt x="2064" y="1160"/>
                  </a:cubicBezTo>
                  <a:cubicBezTo>
                    <a:pt x="2105" y="1159"/>
                    <a:pt x="2146" y="1142"/>
                    <a:pt x="2176" y="1107"/>
                  </a:cubicBezTo>
                  <a:cubicBezTo>
                    <a:pt x="2141" y="1080"/>
                    <a:pt x="2141" y="1080"/>
                    <a:pt x="2141" y="1080"/>
                  </a:cubicBezTo>
                  <a:cubicBezTo>
                    <a:pt x="2126" y="1102"/>
                    <a:pt x="2098" y="1121"/>
                    <a:pt x="2064" y="1121"/>
                  </a:cubicBezTo>
                  <a:cubicBezTo>
                    <a:pt x="1992" y="1122"/>
                    <a:pt x="1949" y="1069"/>
                    <a:pt x="1949" y="999"/>
                  </a:cubicBezTo>
                  <a:cubicBezTo>
                    <a:pt x="1949" y="928"/>
                    <a:pt x="1992" y="875"/>
                    <a:pt x="2064" y="876"/>
                  </a:cubicBezTo>
                  <a:cubicBezTo>
                    <a:pt x="2098" y="876"/>
                    <a:pt x="2126" y="895"/>
                    <a:pt x="2141" y="917"/>
                  </a:cubicBezTo>
                  <a:moveTo>
                    <a:pt x="2263" y="1010"/>
                  </a:moveTo>
                  <a:cubicBezTo>
                    <a:pt x="2269" y="1072"/>
                    <a:pt x="2315" y="1121"/>
                    <a:pt x="2376" y="1121"/>
                  </a:cubicBezTo>
                  <a:cubicBezTo>
                    <a:pt x="2422" y="1121"/>
                    <a:pt x="2458" y="1095"/>
                    <a:pt x="2475" y="1067"/>
                  </a:cubicBezTo>
                  <a:cubicBezTo>
                    <a:pt x="2508" y="1095"/>
                    <a:pt x="2508" y="1095"/>
                    <a:pt x="2508" y="1095"/>
                  </a:cubicBezTo>
                  <a:cubicBezTo>
                    <a:pt x="2472" y="1141"/>
                    <a:pt x="2427" y="1160"/>
                    <a:pt x="2376" y="1160"/>
                  </a:cubicBezTo>
                  <a:cubicBezTo>
                    <a:pt x="2285" y="1160"/>
                    <a:pt x="2218" y="1091"/>
                    <a:pt x="2218" y="999"/>
                  </a:cubicBezTo>
                  <a:cubicBezTo>
                    <a:pt x="2218" y="906"/>
                    <a:pt x="2285" y="837"/>
                    <a:pt x="2372" y="837"/>
                  </a:cubicBezTo>
                  <a:cubicBezTo>
                    <a:pt x="2466" y="838"/>
                    <a:pt x="2519" y="907"/>
                    <a:pt x="2519" y="991"/>
                  </a:cubicBezTo>
                  <a:cubicBezTo>
                    <a:pt x="2519" y="1010"/>
                    <a:pt x="2519" y="1010"/>
                    <a:pt x="2519" y="1010"/>
                  </a:cubicBezTo>
                  <a:cubicBezTo>
                    <a:pt x="2263" y="1010"/>
                    <a:pt x="2263" y="1010"/>
                    <a:pt x="2263" y="1010"/>
                  </a:cubicBezTo>
                  <a:moveTo>
                    <a:pt x="2472" y="975"/>
                  </a:moveTo>
                  <a:cubicBezTo>
                    <a:pt x="2472" y="917"/>
                    <a:pt x="2435" y="877"/>
                    <a:pt x="2372" y="877"/>
                  </a:cubicBezTo>
                  <a:cubicBezTo>
                    <a:pt x="2316" y="877"/>
                    <a:pt x="2265" y="924"/>
                    <a:pt x="2265" y="975"/>
                  </a:cubicBezTo>
                  <a:lnTo>
                    <a:pt x="2472" y="975"/>
                  </a:lnTo>
                  <a:close/>
                  <a:moveTo>
                    <a:pt x="2639" y="845"/>
                  </a:moveTo>
                  <a:cubicBezTo>
                    <a:pt x="2595" y="845"/>
                    <a:pt x="2595" y="845"/>
                    <a:pt x="2595" y="845"/>
                  </a:cubicBezTo>
                  <a:cubicBezTo>
                    <a:pt x="2596" y="867"/>
                    <a:pt x="2598" y="896"/>
                    <a:pt x="2598" y="913"/>
                  </a:cubicBezTo>
                  <a:cubicBezTo>
                    <a:pt x="2598" y="1152"/>
                    <a:pt x="2598" y="1152"/>
                    <a:pt x="2598" y="1152"/>
                  </a:cubicBezTo>
                  <a:cubicBezTo>
                    <a:pt x="2641" y="1152"/>
                    <a:pt x="2641" y="1152"/>
                    <a:pt x="2641" y="1152"/>
                  </a:cubicBezTo>
                  <a:cubicBezTo>
                    <a:pt x="2641" y="995"/>
                    <a:pt x="2641" y="995"/>
                    <a:pt x="2641" y="995"/>
                  </a:cubicBezTo>
                  <a:cubicBezTo>
                    <a:pt x="2641" y="882"/>
                    <a:pt x="2725" y="876"/>
                    <a:pt x="2735" y="876"/>
                  </a:cubicBezTo>
                  <a:cubicBezTo>
                    <a:pt x="2799" y="876"/>
                    <a:pt x="2818" y="914"/>
                    <a:pt x="2818" y="982"/>
                  </a:cubicBezTo>
                  <a:cubicBezTo>
                    <a:pt x="2818" y="1152"/>
                    <a:pt x="2818" y="1152"/>
                    <a:pt x="2818" y="1152"/>
                  </a:cubicBezTo>
                  <a:cubicBezTo>
                    <a:pt x="2861" y="1152"/>
                    <a:pt x="2861" y="1152"/>
                    <a:pt x="2861" y="1152"/>
                  </a:cubicBezTo>
                  <a:cubicBezTo>
                    <a:pt x="2861" y="957"/>
                    <a:pt x="2861" y="957"/>
                    <a:pt x="2861" y="957"/>
                  </a:cubicBezTo>
                  <a:cubicBezTo>
                    <a:pt x="2861" y="881"/>
                    <a:pt x="2824" y="837"/>
                    <a:pt x="2746" y="837"/>
                  </a:cubicBezTo>
                  <a:cubicBezTo>
                    <a:pt x="2705" y="837"/>
                    <a:pt x="2662" y="861"/>
                    <a:pt x="2643" y="894"/>
                  </a:cubicBezTo>
                  <a:cubicBezTo>
                    <a:pt x="2641" y="894"/>
                    <a:pt x="2641" y="894"/>
                    <a:pt x="2641" y="894"/>
                  </a:cubicBezTo>
                  <a:cubicBezTo>
                    <a:pt x="2641" y="878"/>
                    <a:pt x="2641" y="861"/>
                    <a:pt x="2639" y="845"/>
                  </a:cubicBezTo>
                  <a:moveTo>
                    <a:pt x="3122" y="884"/>
                  </a:moveTo>
                  <a:cubicBezTo>
                    <a:pt x="3122" y="845"/>
                    <a:pt x="3122" y="845"/>
                    <a:pt x="3122" y="845"/>
                  </a:cubicBezTo>
                  <a:cubicBezTo>
                    <a:pt x="3033" y="845"/>
                    <a:pt x="3033" y="845"/>
                    <a:pt x="3033" y="845"/>
                  </a:cubicBezTo>
                  <a:cubicBezTo>
                    <a:pt x="3033" y="758"/>
                    <a:pt x="3033" y="758"/>
                    <a:pt x="3033" y="758"/>
                  </a:cubicBezTo>
                  <a:cubicBezTo>
                    <a:pt x="2990" y="758"/>
                    <a:pt x="2990" y="758"/>
                    <a:pt x="2990" y="758"/>
                  </a:cubicBezTo>
                  <a:cubicBezTo>
                    <a:pt x="2990" y="845"/>
                    <a:pt x="2990" y="845"/>
                    <a:pt x="2990" y="845"/>
                  </a:cubicBezTo>
                  <a:cubicBezTo>
                    <a:pt x="2925" y="845"/>
                    <a:pt x="2925" y="845"/>
                    <a:pt x="2925" y="845"/>
                  </a:cubicBezTo>
                  <a:cubicBezTo>
                    <a:pt x="2925" y="884"/>
                    <a:pt x="2925" y="884"/>
                    <a:pt x="2925" y="884"/>
                  </a:cubicBezTo>
                  <a:cubicBezTo>
                    <a:pt x="2990" y="884"/>
                    <a:pt x="2990" y="884"/>
                    <a:pt x="2990" y="884"/>
                  </a:cubicBezTo>
                  <a:cubicBezTo>
                    <a:pt x="2990" y="1078"/>
                    <a:pt x="2990" y="1078"/>
                    <a:pt x="2990" y="1078"/>
                  </a:cubicBezTo>
                  <a:cubicBezTo>
                    <a:pt x="2990" y="1146"/>
                    <a:pt x="3033" y="1160"/>
                    <a:pt x="3066" y="1160"/>
                  </a:cubicBezTo>
                  <a:cubicBezTo>
                    <a:pt x="3088" y="1160"/>
                    <a:pt x="3109" y="1156"/>
                    <a:pt x="3124" y="1149"/>
                  </a:cubicBezTo>
                  <a:cubicBezTo>
                    <a:pt x="3122" y="1109"/>
                    <a:pt x="3122" y="1109"/>
                    <a:pt x="3122" y="1109"/>
                  </a:cubicBezTo>
                  <a:cubicBezTo>
                    <a:pt x="3109" y="1116"/>
                    <a:pt x="3093" y="1121"/>
                    <a:pt x="3078" y="1121"/>
                  </a:cubicBezTo>
                  <a:cubicBezTo>
                    <a:pt x="3051" y="1121"/>
                    <a:pt x="3033" y="1111"/>
                    <a:pt x="3033" y="1065"/>
                  </a:cubicBezTo>
                  <a:cubicBezTo>
                    <a:pt x="3033" y="884"/>
                    <a:pt x="3033" y="884"/>
                    <a:pt x="3033" y="884"/>
                  </a:cubicBezTo>
                  <a:cubicBezTo>
                    <a:pt x="3122" y="884"/>
                    <a:pt x="3122" y="884"/>
                    <a:pt x="3122" y="884"/>
                  </a:cubicBezTo>
                  <a:moveTo>
                    <a:pt x="3185" y="941"/>
                  </a:moveTo>
                  <a:cubicBezTo>
                    <a:pt x="3185" y="1152"/>
                    <a:pt x="3185" y="1152"/>
                    <a:pt x="3185" y="1152"/>
                  </a:cubicBezTo>
                  <a:cubicBezTo>
                    <a:pt x="3229" y="1152"/>
                    <a:pt x="3229" y="1152"/>
                    <a:pt x="3229" y="1152"/>
                  </a:cubicBezTo>
                  <a:cubicBezTo>
                    <a:pt x="3229" y="979"/>
                    <a:pt x="3229" y="979"/>
                    <a:pt x="3229" y="979"/>
                  </a:cubicBezTo>
                  <a:cubicBezTo>
                    <a:pt x="3229" y="938"/>
                    <a:pt x="3258" y="880"/>
                    <a:pt x="3324" y="880"/>
                  </a:cubicBezTo>
                  <a:cubicBezTo>
                    <a:pt x="3336" y="880"/>
                    <a:pt x="3344" y="882"/>
                    <a:pt x="3349" y="884"/>
                  </a:cubicBezTo>
                  <a:cubicBezTo>
                    <a:pt x="3357" y="841"/>
                    <a:pt x="3357" y="841"/>
                    <a:pt x="3357" y="841"/>
                  </a:cubicBezTo>
                  <a:cubicBezTo>
                    <a:pt x="3348" y="838"/>
                    <a:pt x="3338" y="837"/>
                    <a:pt x="3325" y="837"/>
                  </a:cubicBezTo>
                  <a:cubicBezTo>
                    <a:pt x="3271" y="837"/>
                    <a:pt x="3239" y="869"/>
                    <a:pt x="3227" y="902"/>
                  </a:cubicBezTo>
                  <a:cubicBezTo>
                    <a:pt x="3225" y="902"/>
                    <a:pt x="3225" y="902"/>
                    <a:pt x="3225" y="902"/>
                  </a:cubicBezTo>
                  <a:cubicBezTo>
                    <a:pt x="3225" y="845"/>
                    <a:pt x="3225" y="845"/>
                    <a:pt x="3225" y="845"/>
                  </a:cubicBezTo>
                  <a:cubicBezTo>
                    <a:pt x="3183" y="845"/>
                    <a:pt x="3183" y="845"/>
                    <a:pt x="3183" y="845"/>
                  </a:cubicBezTo>
                  <a:cubicBezTo>
                    <a:pt x="3184" y="890"/>
                    <a:pt x="3185" y="913"/>
                    <a:pt x="3185" y="941"/>
                  </a:cubicBezTo>
                  <a:moveTo>
                    <a:pt x="3620" y="1152"/>
                  </a:moveTo>
                  <a:cubicBezTo>
                    <a:pt x="3665" y="1152"/>
                    <a:pt x="3665" y="1152"/>
                    <a:pt x="3665" y="1152"/>
                  </a:cubicBezTo>
                  <a:cubicBezTo>
                    <a:pt x="3664" y="1130"/>
                    <a:pt x="3662" y="1101"/>
                    <a:pt x="3662" y="1085"/>
                  </a:cubicBezTo>
                  <a:cubicBezTo>
                    <a:pt x="3662" y="845"/>
                    <a:pt x="3662" y="845"/>
                    <a:pt x="3662" y="845"/>
                  </a:cubicBezTo>
                  <a:cubicBezTo>
                    <a:pt x="3619" y="845"/>
                    <a:pt x="3619" y="845"/>
                    <a:pt x="3619" y="845"/>
                  </a:cubicBezTo>
                  <a:cubicBezTo>
                    <a:pt x="3619" y="1002"/>
                    <a:pt x="3619" y="1002"/>
                    <a:pt x="3619" y="1002"/>
                  </a:cubicBezTo>
                  <a:cubicBezTo>
                    <a:pt x="3619" y="1115"/>
                    <a:pt x="3534" y="1121"/>
                    <a:pt x="3525" y="1121"/>
                  </a:cubicBezTo>
                  <a:cubicBezTo>
                    <a:pt x="3461" y="1121"/>
                    <a:pt x="3442" y="1083"/>
                    <a:pt x="3442" y="1015"/>
                  </a:cubicBezTo>
                  <a:cubicBezTo>
                    <a:pt x="3442" y="845"/>
                    <a:pt x="3442" y="845"/>
                    <a:pt x="3442" y="845"/>
                  </a:cubicBezTo>
                  <a:cubicBezTo>
                    <a:pt x="3399" y="845"/>
                    <a:pt x="3399" y="845"/>
                    <a:pt x="3399" y="845"/>
                  </a:cubicBezTo>
                  <a:cubicBezTo>
                    <a:pt x="3399" y="1040"/>
                    <a:pt x="3399" y="1040"/>
                    <a:pt x="3399" y="1040"/>
                  </a:cubicBezTo>
                  <a:cubicBezTo>
                    <a:pt x="3399" y="1116"/>
                    <a:pt x="3436" y="1160"/>
                    <a:pt x="3514" y="1160"/>
                  </a:cubicBezTo>
                  <a:cubicBezTo>
                    <a:pt x="3555" y="1160"/>
                    <a:pt x="3598" y="1136"/>
                    <a:pt x="3617" y="1103"/>
                  </a:cubicBezTo>
                  <a:cubicBezTo>
                    <a:pt x="3619" y="1103"/>
                    <a:pt x="3619" y="1103"/>
                    <a:pt x="3619" y="1103"/>
                  </a:cubicBezTo>
                  <a:cubicBezTo>
                    <a:pt x="3619" y="1119"/>
                    <a:pt x="3619" y="1136"/>
                    <a:pt x="3620" y="1152"/>
                  </a:cubicBezTo>
                  <a:moveTo>
                    <a:pt x="3764" y="913"/>
                  </a:moveTo>
                  <a:cubicBezTo>
                    <a:pt x="3764" y="1152"/>
                    <a:pt x="3764" y="1152"/>
                    <a:pt x="3764" y="1152"/>
                  </a:cubicBezTo>
                  <a:cubicBezTo>
                    <a:pt x="3807" y="1152"/>
                    <a:pt x="3807" y="1152"/>
                    <a:pt x="3807" y="1152"/>
                  </a:cubicBezTo>
                  <a:cubicBezTo>
                    <a:pt x="3807" y="995"/>
                    <a:pt x="3807" y="995"/>
                    <a:pt x="3807" y="995"/>
                  </a:cubicBezTo>
                  <a:cubicBezTo>
                    <a:pt x="3807" y="882"/>
                    <a:pt x="3883" y="877"/>
                    <a:pt x="3893" y="877"/>
                  </a:cubicBezTo>
                  <a:cubicBezTo>
                    <a:pt x="3953" y="877"/>
                    <a:pt x="3971" y="911"/>
                    <a:pt x="3971" y="973"/>
                  </a:cubicBezTo>
                  <a:cubicBezTo>
                    <a:pt x="3971" y="1152"/>
                    <a:pt x="3971" y="1152"/>
                    <a:pt x="3971" y="1152"/>
                  </a:cubicBezTo>
                  <a:cubicBezTo>
                    <a:pt x="4014" y="1152"/>
                    <a:pt x="4014" y="1152"/>
                    <a:pt x="4014" y="1152"/>
                  </a:cubicBezTo>
                  <a:cubicBezTo>
                    <a:pt x="4014" y="989"/>
                    <a:pt x="4014" y="989"/>
                    <a:pt x="4014" y="989"/>
                  </a:cubicBezTo>
                  <a:cubicBezTo>
                    <a:pt x="4014" y="932"/>
                    <a:pt x="4036" y="877"/>
                    <a:pt x="4101" y="877"/>
                  </a:cubicBezTo>
                  <a:cubicBezTo>
                    <a:pt x="4161" y="877"/>
                    <a:pt x="4178" y="911"/>
                    <a:pt x="4178" y="973"/>
                  </a:cubicBezTo>
                  <a:cubicBezTo>
                    <a:pt x="4178" y="1152"/>
                    <a:pt x="4178" y="1152"/>
                    <a:pt x="4178" y="1152"/>
                  </a:cubicBezTo>
                  <a:cubicBezTo>
                    <a:pt x="4222" y="1152"/>
                    <a:pt x="4222" y="1152"/>
                    <a:pt x="4222" y="1152"/>
                  </a:cubicBezTo>
                  <a:cubicBezTo>
                    <a:pt x="4222" y="957"/>
                    <a:pt x="4222" y="957"/>
                    <a:pt x="4222" y="957"/>
                  </a:cubicBezTo>
                  <a:cubicBezTo>
                    <a:pt x="4222" y="881"/>
                    <a:pt x="4184" y="837"/>
                    <a:pt x="4106" y="837"/>
                  </a:cubicBezTo>
                  <a:cubicBezTo>
                    <a:pt x="4065" y="837"/>
                    <a:pt x="4023" y="861"/>
                    <a:pt x="4005" y="901"/>
                  </a:cubicBezTo>
                  <a:cubicBezTo>
                    <a:pt x="3985" y="848"/>
                    <a:pt x="3941" y="837"/>
                    <a:pt x="3907" y="837"/>
                  </a:cubicBezTo>
                  <a:cubicBezTo>
                    <a:pt x="3870" y="837"/>
                    <a:pt x="3829" y="856"/>
                    <a:pt x="3808" y="892"/>
                  </a:cubicBezTo>
                  <a:cubicBezTo>
                    <a:pt x="3807" y="892"/>
                    <a:pt x="3807" y="892"/>
                    <a:pt x="3807" y="892"/>
                  </a:cubicBezTo>
                  <a:cubicBezTo>
                    <a:pt x="3807" y="845"/>
                    <a:pt x="3807" y="845"/>
                    <a:pt x="3807" y="845"/>
                  </a:cubicBezTo>
                  <a:cubicBezTo>
                    <a:pt x="3760" y="845"/>
                    <a:pt x="3760" y="845"/>
                    <a:pt x="3760" y="845"/>
                  </a:cubicBezTo>
                  <a:cubicBezTo>
                    <a:pt x="3762" y="868"/>
                    <a:pt x="3764" y="890"/>
                    <a:pt x="3764" y="913"/>
                  </a:cubicBezTo>
                  <a:moveTo>
                    <a:pt x="68" y="1344"/>
                  </a:moveTo>
                  <a:cubicBezTo>
                    <a:pt x="9" y="1344"/>
                    <a:pt x="9" y="1344"/>
                    <a:pt x="9" y="1344"/>
                  </a:cubicBezTo>
                  <a:cubicBezTo>
                    <a:pt x="9" y="1808"/>
                    <a:pt x="9" y="1808"/>
                    <a:pt x="9" y="1808"/>
                  </a:cubicBezTo>
                  <a:cubicBezTo>
                    <a:pt x="56" y="1808"/>
                    <a:pt x="56" y="1808"/>
                    <a:pt x="56" y="1808"/>
                  </a:cubicBezTo>
                  <a:cubicBezTo>
                    <a:pt x="56" y="1411"/>
                    <a:pt x="56" y="1411"/>
                    <a:pt x="56" y="1411"/>
                  </a:cubicBezTo>
                  <a:cubicBezTo>
                    <a:pt x="57" y="1411"/>
                    <a:pt x="57" y="1411"/>
                    <a:pt x="57" y="1411"/>
                  </a:cubicBezTo>
                  <a:cubicBezTo>
                    <a:pt x="334" y="1808"/>
                    <a:pt x="334" y="1808"/>
                    <a:pt x="334" y="1808"/>
                  </a:cubicBezTo>
                  <a:cubicBezTo>
                    <a:pt x="393" y="1808"/>
                    <a:pt x="393" y="1808"/>
                    <a:pt x="393" y="1808"/>
                  </a:cubicBezTo>
                  <a:cubicBezTo>
                    <a:pt x="393" y="1344"/>
                    <a:pt x="393" y="1344"/>
                    <a:pt x="393" y="1344"/>
                  </a:cubicBezTo>
                  <a:cubicBezTo>
                    <a:pt x="346" y="1344"/>
                    <a:pt x="346" y="1344"/>
                    <a:pt x="346" y="1344"/>
                  </a:cubicBezTo>
                  <a:cubicBezTo>
                    <a:pt x="346" y="1737"/>
                    <a:pt x="346" y="1737"/>
                    <a:pt x="346" y="1737"/>
                  </a:cubicBezTo>
                  <a:cubicBezTo>
                    <a:pt x="345" y="1737"/>
                    <a:pt x="345" y="1737"/>
                    <a:pt x="345" y="1737"/>
                  </a:cubicBezTo>
                  <a:lnTo>
                    <a:pt x="68" y="1344"/>
                  </a:lnTo>
                  <a:close/>
                  <a:moveTo>
                    <a:pt x="534" y="1667"/>
                  </a:moveTo>
                  <a:cubicBezTo>
                    <a:pt x="539" y="1728"/>
                    <a:pt x="585" y="1777"/>
                    <a:pt x="646" y="1777"/>
                  </a:cubicBezTo>
                  <a:cubicBezTo>
                    <a:pt x="692" y="1777"/>
                    <a:pt x="728" y="1751"/>
                    <a:pt x="745" y="1724"/>
                  </a:cubicBezTo>
                  <a:cubicBezTo>
                    <a:pt x="778" y="1751"/>
                    <a:pt x="778" y="1751"/>
                    <a:pt x="778" y="1751"/>
                  </a:cubicBezTo>
                  <a:cubicBezTo>
                    <a:pt x="742" y="1797"/>
                    <a:pt x="697" y="1816"/>
                    <a:pt x="646" y="1816"/>
                  </a:cubicBezTo>
                  <a:cubicBezTo>
                    <a:pt x="555" y="1816"/>
                    <a:pt x="488" y="1747"/>
                    <a:pt x="488" y="1655"/>
                  </a:cubicBezTo>
                  <a:cubicBezTo>
                    <a:pt x="488" y="1562"/>
                    <a:pt x="555" y="1493"/>
                    <a:pt x="642" y="1493"/>
                  </a:cubicBezTo>
                  <a:cubicBezTo>
                    <a:pt x="736" y="1494"/>
                    <a:pt x="789" y="1563"/>
                    <a:pt x="789" y="1647"/>
                  </a:cubicBezTo>
                  <a:cubicBezTo>
                    <a:pt x="789" y="1667"/>
                    <a:pt x="789" y="1667"/>
                    <a:pt x="789" y="1667"/>
                  </a:cubicBezTo>
                  <a:cubicBezTo>
                    <a:pt x="534" y="1667"/>
                    <a:pt x="534" y="1667"/>
                    <a:pt x="534" y="1667"/>
                  </a:cubicBezTo>
                  <a:moveTo>
                    <a:pt x="742" y="1631"/>
                  </a:moveTo>
                  <a:cubicBezTo>
                    <a:pt x="742" y="1573"/>
                    <a:pt x="705" y="1533"/>
                    <a:pt x="642" y="1533"/>
                  </a:cubicBezTo>
                  <a:cubicBezTo>
                    <a:pt x="586" y="1533"/>
                    <a:pt x="535" y="1581"/>
                    <a:pt x="535" y="1631"/>
                  </a:cubicBezTo>
                  <a:lnTo>
                    <a:pt x="742" y="1631"/>
                  </a:lnTo>
                  <a:close/>
                  <a:moveTo>
                    <a:pt x="1175" y="1808"/>
                  </a:moveTo>
                  <a:cubicBezTo>
                    <a:pt x="1131" y="1808"/>
                    <a:pt x="1131" y="1808"/>
                    <a:pt x="1131" y="1808"/>
                  </a:cubicBezTo>
                  <a:cubicBezTo>
                    <a:pt x="1131" y="1757"/>
                    <a:pt x="1131" y="1757"/>
                    <a:pt x="1131" y="1757"/>
                  </a:cubicBezTo>
                  <a:cubicBezTo>
                    <a:pt x="1130" y="1757"/>
                    <a:pt x="1130" y="1757"/>
                    <a:pt x="1130" y="1757"/>
                  </a:cubicBezTo>
                  <a:cubicBezTo>
                    <a:pt x="1102" y="1798"/>
                    <a:pt x="1051" y="1816"/>
                    <a:pt x="1011" y="1816"/>
                  </a:cubicBezTo>
                  <a:cubicBezTo>
                    <a:pt x="915" y="1816"/>
                    <a:pt x="847" y="1747"/>
                    <a:pt x="847" y="1655"/>
                  </a:cubicBezTo>
                  <a:cubicBezTo>
                    <a:pt x="847" y="1562"/>
                    <a:pt x="915" y="1493"/>
                    <a:pt x="1011" y="1493"/>
                  </a:cubicBezTo>
                  <a:cubicBezTo>
                    <a:pt x="1051" y="1493"/>
                    <a:pt x="1102" y="1511"/>
                    <a:pt x="1130" y="1552"/>
                  </a:cubicBezTo>
                  <a:cubicBezTo>
                    <a:pt x="1131" y="1552"/>
                    <a:pt x="1131" y="1552"/>
                    <a:pt x="1131" y="1552"/>
                  </a:cubicBezTo>
                  <a:cubicBezTo>
                    <a:pt x="1131" y="1312"/>
                    <a:pt x="1131" y="1312"/>
                    <a:pt x="1131" y="1312"/>
                  </a:cubicBezTo>
                  <a:cubicBezTo>
                    <a:pt x="1175" y="1312"/>
                    <a:pt x="1175" y="1312"/>
                    <a:pt x="1175" y="1312"/>
                  </a:cubicBezTo>
                  <a:cubicBezTo>
                    <a:pt x="1175" y="1808"/>
                    <a:pt x="1175" y="1808"/>
                    <a:pt x="1175" y="1808"/>
                  </a:cubicBezTo>
                  <a:moveTo>
                    <a:pt x="1011" y="1777"/>
                  </a:moveTo>
                  <a:cubicBezTo>
                    <a:pt x="1081" y="1777"/>
                    <a:pt x="1133" y="1724"/>
                    <a:pt x="1133" y="1655"/>
                  </a:cubicBezTo>
                  <a:cubicBezTo>
                    <a:pt x="1133" y="1586"/>
                    <a:pt x="1081" y="1533"/>
                    <a:pt x="1011" y="1533"/>
                  </a:cubicBezTo>
                  <a:cubicBezTo>
                    <a:pt x="939" y="1533"/>
                    <a:pt x="894" y="1586"/>
                    <a:pt x="894" y="1655"/>
                  </a:cubicBezTo>
                  <a:cubicBezTo>
                    <a:pt x="894" y="1724"/>
                    <a:pt x="939" y="1777"/>
                    <a:pt x="1011" y="1777"/>
                  </a:cubicBezTo>
                  <a:moveTo>
                    <a:pt x="1299" y="1667"/>
                  </a:moveTo>
                  <a:cubicBezTo>
                    <a:pt x="1305" y="1728"/>
                    <a:pt x="1351" y="1777"/>
                    <a:pt x="1412" y="1777"/>
                  </a:cubicBezTo>
                  <a:cubicBezTo>
                    <a:pt x="1458" y="1777"/>
                    <a:pt x="1494" y="1751"/>
                    <a:pt x="1511" y="1724"/>
                  </a:cubicBezTo>
                  <a:cubicBezTo>
                    <a:pt x="1544" y="1751"/>
                    <a:pt x="1544" y="1751"/>
                    <a:pt x="1544" y="1751"/>
                  </a:cubicBezTo>
                  <a:cubicBezTo>
                    <a:pt x="1508" y="1797"/>
                    <a:pt x="1463" y="1816"/>
                    <a:pt x="1412" y="1816"/>
                  </a:cubicBezTo>
                  <a:cubicBezTo>
                    <a:pt x="1321" y="1816"/>
                    <a:pt x="1253" y="1747"/>
                    <a:pt x="1253" y="1655"/>
                  </a:cubicBezTo>
                  <a:cubicBezTo>
                    <a:pt x="1253" y="1562"/>
                    <a:pt x="1321" y="1493"/>
                    <a:pt x="1408" y="1493"/>
                  </a:cubicBezTo>
                  <a:cubicBezTo>
                    <a:pt x="1501" y="1494"/>
                    <a:pt x="1555" y="1563"/>
                    <a:pt x="1555" y="1647"/>
                  </a:cubicBezTo>
                  <a:cubicBezTo>
                    <a:pt x="1555" y="1667"/>
                    <a:pt x="1555" y="1667"/>
                    <a:pt x="1555" y="1667"/>
                  </a:cubicBezTo>
                  <a:cubicBezTo>
                    <a:pt x="1299" y="1667"/>
                    <a:pt x="1299" y="1667"/>
                    <a:pt x="1299" y="1667"/>
                  </a:cubicBezTo>
                  <a:moveTo>
                    <a:pt x="1508" y="1631"/>
                  </a:moveTo>
                  <a:cubicBezTo>
                    <a:pt x="1508" y="1573"/>
                    <a:pt x="1471" y="1533"/>
                    <a:pt x="1408" y="1533"/>
                  </a:cubicBezTo>
                  <a:cubicBezTo>
                    <a:pt x="1352" y="1533"/>
                    <a:pt x="1301" y="1581"/>
                    <a:pt x="1301" y="1631"/>
                  </a:cubicBezTo>
                  <a:lnTo>
                    <a:pt x="1508" y="1631"/>
                  </a:lnTo>
                  <a:close/>
                  <a:moveTo>
                    <a:pt x="1639" y="1597"/>
                  </a:moveTo>
                  <a:cubicBezTo>
                    <a:pt x="1639" y="1808"/>
                    <a:pt x="1639" y="1808"/>
                    <a:pt x="1639" y="1808"/>
                  </a:cubicBezTo>
                  <a:cubicBezTo>
                    <a:pt x="1682" y="1808"/>
                    <a:pt x="1682" y="1808"/>
                    <a:pt x="1682" y="1808"/>
                  </a:cubicBezTo>
                  <a:cubicBezTo>
                    <a:pt x="1682" y="1635"/>
                    <a:pt x="1682" y="1635"/>
                    <a:pt x="1682" y="1635"/>
                  </a:cubicBezTo>
                  <a:cubicBezTo>
                    <a:pt x="1682" y="1594"/>
                    <a:pt x="1711" y="1537"/>
                    <a:pt x="1777" y="1537"/>
                  </a:cubicBezTo>
                  <a:cubicBezTo>
                    <a:pt x="1789" y="1537"/>
                    <a:pt x="1797" y="1538"/>
                    <a:pt x="1802" y="1540"/>
                  </a:cubicBezTo>
                  <a:cubicBezTo>
                    <a:pt x="1810" y="1497"/>
                    <a:pt x="1810" y="1497"/>
                    <a:pt x="1810" y="1497"/>
                  </a:cubicBezTo>
                  <a:cubicBezTo>
                    <a:pt x="1801" y="1495"/>
                    <a:pt x="1791" y="1493"/>
                    <a:pt x="1778" y="1493"/>
                  </a:cubicBezTo>
                  <a:cubicBezTo>
                    <a:pt x="1724" y="1493"/>
                    <a:pt x="1692" y="1525"/>
                    <a:pt x="1680" y="1558"/>
                  </a:cubicBezTo>
                  <a:cubicBezTo>
                    <a:pt x="1679" y="1558"/>
                    <a:pt x="1679" y="1558"/>
                    <a:pt x="1679" y="1558"/>
                  </a:cubicBezTo>
                  <a:cubicBezTo>
                    <a:pt x="1679" y="1501"/>
                    <a:pt x="1679" y="1501"/>
                    <a:pt x="1679" y="1501"/>
                  </a:cubicBezTo>
                  <a:cubicBezTo>
                    <a:pt x="1636" y="1501"/>
                    <a:pt x="1636" y="1501"/>
                    <a:pt x="1636" y="1501"/>
                  </a:cubicBezTo>
                  <a:cubicBezTo>
                    <a:pt x="1637" y="1546"/>
                    <a:pt x="1639" y="1569"/>
                    <a:pt x="1639" y="1597"/>
                  </a:cubicBezTo>
                  <a:moveTo>
                    <a:pt x="1905" y="1312"/>
                  </a:moveTo>
                  <a:cubicBezTo>
                    <a:pt x="1862" y="1312"/>
                    <a:pt x="1862" y="1312"/>
                    <a:pt x="1862" y="1312"/>
                  </a:cubicBezTo>
                  <a:cubicBezTo>
                    <a:pt x="1862" y="1808"/>
                    <a:pt x="1862" y="1808"/>
                    <a:pt x="1862" y="1808"/>
                  </a:cubicBezTo>
                  <a:cubicBezTo>
                    <a:pt x="1905" y="1808"/>
                    <a:pt x="1905" y="1808"/>
                    <a:pt x="1905" y="1808"/>
                  </a:cubicBezTo>
                  <a:lnTo>
                    <a:pt x="1905" y="1312"/>
                  </a:lnTo>
                  <a:close/>
                  <a:moveTo>
                    <a:pt x="2206" y="1620"/>
                  </a:moveTo>
                  <a:cubicBezTo>
                    <a:pt x="2206" y="1612"/>
                    <a:pt x="2206" y="1612"/>
                    <a:pt x="2206" y="1612"/>
                  </a:cubicBezTo>
                  <a:cubicBezTo>
                    <a:pt x="2206" y="1559"/>
                    <a:pt x="2181" y="1533"/>
                    <a:pt x="2127" y="1533"/>
                  </a:cubicBezTo>
                  <a:cubicBezTo>
                    <a:pt x="2091" y="1533"/>
                    <a:pt x="2060" y="1545"/>
                    <a:pt x="2034" y="1569"/>
                  </a:cubicBezTo>
                  <a:cubicBezTo>
                    <a:pt x="2007" y="1538"/>
                    <a:pt x="2007" y="1538"/>
                    <a:pt x="2007" y="1538"/>
                  </a:cubicBezTo>
                  <a:cubicBezTo>
                    <a:pt x="2036" y="1509"/>
                    <a:pt x="2079" y="1493"/>
                    <a:pt x="2137" y="1493"/>
                  </a:cubicBezTo>
                  <a:cubicBezTo>
                    <a:pt x="2198" y="1493"/>
                    <a:pt x="2249" y="1527"/>
                    <a:pt x="2249" y="1602"/>
                  </a:cubicBezTo>
                  <a:cubicBezTo>
                    <a:pt x="2249" y="1739"/>
                    <a:pt x="2249" y="1739"/>
                    <a:pt x="2249" y="1739"/>
                  </a:cubicBezTo>
                  <a:cubicBezTo>
                    <a:pt x="2249" y="1763"/>
                    <a:pt x="2252" y="1792"/>
                    <a:pt x="2255" y="1808"/>
                  </a:cubicBezTo>
                  <a:cubicBezTo>
                    <a:pt x="2213" y="1808"/>
                    <a:pt x="2213" y="1808"/>
                    <a:pt x="2213" y="1808"/>
                  </a:cubicBezTo>
                  <a:cubicBezTo>
                    <a:pt x="2210" y="1793"/>
                    <a:pt x="2209" y="1775"/>
                    <a:pt x="2209" y="1758"/>
                  </a:cubicBezTo>
                  <a:cubicBezTo>
                    <a:pt x="2207" y="1758"/>
                    <a:pt x="2207" y="1758"/>
                    <a:pt x="2207" y="1758"/>
                  </a:cubicBezTo>
                  <a:cubicBezTo>
                    <a:pt x="2182" y="1799"/>
                    <a:pt x="2148" y="1816"/>
                    <a:pt x="2099" y="1816"/>
                  </a:cubicBezTo>
                  <a:cubicBezTo>
                    <a:pt x="2045" y="1816"/>
                    <a:pt x="1994" y="1786"/>
                    <a:pt x="1994" y="1726"/>
                  </a:cubicBezTo>
                  <a:cubicBezTo>
                    <a:pt x="1994" y="1627"/>
                    <a:pt x="2111" y="1620"/>
                    <a:pt x="2184" y="1620"/>
                  </a:cubicBezTo>
                  <a:cubicBezTo>
                    <a:pt x="2206" y="1620"/>
                    <a:pt x="2206" y="1620"/>
                    <a:pt x="2206" y="1620"/>
                  </a:cubicBezTo>
                  <a:moveTo>
                    <a:pt x="2184" y="1655"/>
                  </a:moveTo>
                  <a:cubicBezTo>
                    <a:pt x="2140" y="1655"/>
                    <a:pt x="2041" y="1659"/>
                    <a:pt x="2041" y="1720"/>
                  </a:cubicBezTo>
                  <a:cubicBezTo>
                    <a:pt x="2041" y="1761"/>
                    <a:pt x="2078" y="1777"/>
                    <a:pt x="2113" y="1777"/>
                  </a:cubicBezTo>
                  <a:cubicBezTo>
                    <a:pt x="2176" y="1777"/>
                    <a:pt x="2206" y="1732"/>
                    <a:pt x="2206" y="1678"/>
                  </a:cubicBezTo>
                  <a:cubicBezTo>
                    <a:pt x="2206" y="1655"/>
                    <a:pt x="2206" y="1655"/>
                    <a:pt x="2206" y="1655"/>
                  </a:cubicBezTo>
                  <a:lnTo>
                    <a:pt x="2184" y="1655"/>
                  </a:lnTo>
                  <a:close/>
                  <a:moveTo>
                    <a:pt x="2391" y="1501"/>
                  </a:moveTo>
                  <a:cubicBezTo>
                    <a:pt x="2346" y="1501"/>
                    <a:pt x="2346" y="1501"/>
                    <a:pt x="2346" y="1501"/>
                  </a:cubicBezTo>
                  <a:cubicBezTo>
                    <a:pt x="2348" y="1524"/>
                    <a:pt x="2350" y="1552"/>
                    <a:pt x="2350" y="1569"/>
                  </a:cubicBezTo>
                  <a:cubicBezTo>
                    <a:pt x="2350" y="1808"/>
                    <a:pt x="2350" y="1808"/>
                    <a:pt x="2350" y="1808"/>
                  </a:cubicBezTo>
                  <a:cubicBezTo>
                    <a:pt x="2393" y="1808"/>
                    <a:pt x="2393" y="1808"/>
                    <a:pt x="2393" y="1808"/>
                  </a:cubicBezTo>
                  <a:cubicBezTo>
                    <a:pt x="2393" y="1651"/>
                    <a:pt x="2393" y="1651"/>
                    <a:pt x="2393" y="1651"/>
                  </a:cubicBezTo>
                  <a:cubicBezTo>
                    <a:pt x="2393" y="1539"/>
                    <a:pt x="2477" y="1533"/>
                    <a:pt x="2486" y="1533"/>
                  </a:cubicBezTo>
                  <a:cubicBezTo>
                    <a:pt x="2551" y="1533"/>
                    <a:pt x="2570" y="1570"/>
                    <a:pt x="2570" y="1638"/>
                  </a:cubicBezTo>
                  <a:cubicBezTo>
                    <a:pt x="2570" y="1808"/>
                    <a:pt x="2570" y="1808"/>
                    <a:pt x="2570" y="1808"/>
                  </a:cubicBezTo>
                  <a:cubicBezTo>
                    <a:pt x="2613" y="1808"/>
                    <a:pt x="2613" y="1808"/>
                    <a:pt x="2613" y="1808"/>
                  </a:cubicBezTo>
                  <a:cubicBezTo>
                    <a:pt x="2613" y="1613"/>
                    <a:pt x="2613" y="1613"/>
                    <a:pt x="2613" y="1613"/>
                  </a:cubicBezTo>
                  <a:cubicBezTo>
                    <a:pt x="2613" y="1537"/>
                    <a:pt x="2576" y="1493"/>
                    <a:pt x="2497" y="1493"/>
                  </a:cubicBezTo>
                  <a:cubicBezTo>
                    <a:pt x="2457" y="1493"/>
                    <a:pt x="2413" y="1517"/>
                    <a:pt x="2394" y="1550"/>
                  </a:cubicBezTo>
                  <a:cubicBezTo>
                    <a:pt x="2393" y="1550"/>
                    <a:pt x="2393" y="1550"/>
                    <a:pt x="2393" y="1550"/>
                  </a:cubicBezTo>
                  <a:cubicBezTo>
                    <a:pt x="2393" y="1534"/>
                    <a:pt x="2393" y="1518"/>
                    <a:pt x="2391" y="1501"/>
                  </a:cubicBezTo>
                  <a:moveTo>
                    <a:pt x="3021" y="1808"/>
                  </a:moveTo>
                  <a:cubicBezTo>
                    <a:pt x="2978" y="1808"/>
                    <a:pt x="2978" y="1808"/>
                    <a:pt x="2978" y="1808"/>
                  </a:cubicBezTo>
                  <a:cubicBezTo>
                    <a:pt x="2978" y="1757"/>
                    <a:pt x="2978" y="1757"/>
                    <a:pt x="2978" y="1757"/>
                  </a:cubicBezTo>
                  <a:cubicBezTo>
                    <a:pt x="2976" y="1757"/>
                    <a:pt x="2976" y="1757"/>
                    <a:pt x="2976" y="1757"/>
                  </a:cubicBezTo>
                  <a:cubicBezTo>
                    <a:pt x="2948" y="1798"/>
                    <a:pt x="2898" y="1816"/>
                    <a:pt x="2857" y="1816"/>
                  </a:cubicBezTo>
                  <a:cubicBezTo>
                    <a:pt x="2761" y="1816"/>
                    <a:pt x="2694" y="1747"/>
                    <a:pt x="2694" y="1655"/>
                  </a:cubicBezTo>
                  <a:cubicBezTo>
                    <a:pt x="2694" y="1562"/>
                    <a:pt x="2761" y="1493"/>
                    <a:pt x="2857" y="1493"/>
                  </a:cubicBezTo>
                  <a:cubicBezTo>
                    <a:pt x="2898" y="1493"/>
                    <a:pt x="2948" y="1511"/>
                    <a:pt x="2976" y="1552"/>
                  </a:cubicBezTo>
                  <a:cubicBezTo>
                    <a:pt x="2978" y="1552"/>
                    <a:pt x="2978" y="1552"/>
                    <a:pt x="2978" y="1552"/>
                  </a:cubicBezTo>
                  <a:cubicBezTo>
                    <a:pt x="2978" y="1312"/>
                    <a:pt x="2978" y="1312"/>
                    <a:pt x="2978" y="1312"/>
                  </a:cubicBezTo>
                  <a:cubicBezTo>
                    <a:pt x="3021" y="1312"/>
                    <a:pt x="3021" y="1312"/>
                    <a:pt x="3021" y="1312"/>
                  </a:cubicBezTo>
                  <a:cubicBezTo>
                    <a:pt x="3021" y="1808"/>
                    <a:pt x="3021" y="1808"/>
                    <a:pt x="3021" y="1808"/>
                  </a:cubicBezTo>
                  <a:moveTo>
                    <a:pt x="2857" y="1777"/>
                  </a:moveTo>
                  <a:cubicBezTo>
                    <a:pt x="2928" y="1777"/>
                    <a:pt x="2980" y="1724"/>
                    <a:pt x="2980" y="1655"/>
                  </a:cubicBezTo>
                  <a:cubicBezTo>
                    <a:pt x="2980" y="1586"/>
                    <a:pt x="2928" y="1533"/>
                    <a:pt x="2857" y="1533"/>
                  </a:cubicBezTo>
                  <a:cubicBezTo>
                    <a:pt x="2786" y="1533"/>
                    <a:pt x="2741" y="1586"/>
                    <a:pt x="2741" y="1655"/>
                  </a:cubicBezTo>
                  <a:cubicBezTo>
                    <a:pt x="2741" y="1724"/>
                    <a:pt x="2786" y="1777"/>
                    <a:pt x="2857" y="1777"/>
                  </a:cubicBezTo>
                </a:path>
              </a:pathLst>
            </a:custGeom>
            <a:solidFill>
              <a:srgbClr val="11B5E9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</p:grpSp>
      <p:sp>
        <p:nvSpPr>
          <p:cNvPr id="3074" name="Rectangle 2"/>
          <p:cNvSpPr>
            <a:spLocks noGrp="1" noChangeArrowheads="1"/>
          </p:cNvSpPr>
          <p:nvPr>
            <p:ph type="ctrTitle" hasCustomPrompt="1"/>
          </p:nvPr>
        </p:nvSpPr>
        <p:spPr>
          <a:xfrm>
            <a:off x="466724" y="1434389"/>
            <a:ext cx="7524000" cy="1035050"/>
          </a:xfrm>
        </p:spPr>
        <p:txBody>
          <a:bodyPr anchor="b"/>
          <a:lstStyle>
            <a:lvl1pPr>
              <a:lnSpc>
                <a:spcPts val="3000"/>
              </a:lnSpc>
              <a:defRPr sz="3000" b="0" baseline="0">
                <a:solidFill>
                  <a:schemeClr val="bg1"/>
                </a:solidFill>
              </a:defRPr>
            </a:lvl1pPr>
          </a:lstStyle>
          <a:p>
            <a:r>
              <a:rPr lang="nl-NL" noProof="1"/>
              <a:t>Klik om titel te bewerken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 hasCustomPrompt="1"/>
          </p:nvPr>
        </p:nvSpPr>
        <p:spPr>
          <a:xfrm>
            <a:off x="445942" y="3122431"/>
            <a:ext cx="7524000" cy="1740514"/>
          </a:xfrm>
        </p:spPr>
        <p:txBody>
          <a:bodyPr/>
          <a:lstStyle>
            <a:lvl1pPr marL="0" indent="0">
              <a:lnSpc>
                <a:spcPts val="3000"/>
              </a:lnSpc>
              <a:buFont typeface="Arial" charset="0"/>
              <a:buNone/>
              <a:defRPr sz="2000">
                <a:solidFill>
                  <a:schemeClr val="bg1"/>
                </a:solidFill>
              </a:defRPr>
            </a:lvl1pPr>
          </a:lstStyle>
          <a:p>
            <a:r>
              <a:rPr lang="nl-NL" noProof="1"/>
              <a:t>Klik om ondertitel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sz="quarter" idx="10" hasCustomPrompt="1"/>
          </p:nvPr>
        </p:nvSpPr>
        <p:spPr>
          <a:xfrm>
            <a:off x="473795" y="6186634"/>
            <a:ext cx="5746461" cy="509587"/>
          </a:xfrm>
        </p:spPr>
        <p:txBody>
          <a:bodyPr/>
          <a:lstStyle>
            <a:lvl1pPr marL="0" indent="0">
              <a:lnSpc>
                <a:spcPts val="1500"/>
              </a:lnSpc>
              <a:buFontTx/>
              <a:buNone/>
              <a:defRPr sz="1500">
                <a:solidFill>
                  <a:srgbClr val="006D8C"/>
                </a:solidFill>
              </a:defRPr>
            </a:lvl1pPr>
          </a:lstStyle>
          <a:p>
            <a:pPr lvl="0"/>
            <a:r>
              <a:rPr lang="en-US" dirty="0"/>
              <a:t>Datum | </a:t>
            </a:r>
            <a:r>
              <a:rPr lang="en-US" dirty="0" err="1"/>
              <a:t>Naam</a:t>
            </a:r>
            <a:r>
              <a:rPr lang="en-US" dirty="0"/>
              <a:t> auteur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>
              <a:solidFill>
                <a:srgbClr val="FFFFFF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>
              <a:solidFill>
                <a:srgbClr val="FFFFFF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834F91E-3914-4293-84A0-B026B20734B5}" type="slidenum">
              <a:rPr lang="nl-NL">
                <a:solidFill>
                  <a:srgbClr val="FFFFFF"/>
                </a:solidFill>
              </a:rPr>
              <a:pPr>
                <a:defRPr/>
              </a:pPr>
              <a:t>‹nr.›</a:t>
            </a:fld>
            <a:endParaRPr lang="nl-NL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7358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>
              <a:solidFill>
                <a:srgbClr val="FFFFFF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>
              <a:solidFill>
                <a:srgbClr val="FFFFFF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AACA745-56D0-410A-8A3B-E279F4275C3E}" type="slidenum">
              <a:rPr lang="nl-NL">
                <a:solidFill>
                  <a:srgbClr val="FFFFFF"/>
                </a:solidFill>
              </a:rPr>
              <a:pPr>
                <a:defRPr/>
              </a:pPr>
              <a:t>‹nr.›</a:t>
            </a:fld>
            <a:endParaRPr lang="nl-NL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143990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>
              <a:solidFill>
                <a:srgbClr val="FFFFFF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>
              <a:solidFill>
                <a:srgbClr val="FFFFFF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EFE4375-A841-417A-9676-49F3A03CFC64}" type="slidenum">
              <a:rPr lang="nl-NL">
                <a:solidFill>
                  <a:srgbClr val="FFFFFF"/>
                </a:solidFill>
              </a:rPr>
              <a:pPr>
                <a:defRPr/>
              </a:pPr>
              <a:t>‹nr.›</a:t>
            </a:fld>
            <a:endParaRPr lang="nl-NL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613703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0E77815-DB1E-40FC-9525-D5B5C882E434}" type="slidenum">
              <a:rPr lang="nl-NL">
                <a:solidFill>
                  <a:srgbClr val="FFFFFF"/>
                </a:solidFill>
              </a:rPr>
              <a:pPr>
                <a:defRPr/>
              </a:pPr>
              <a:t>‹nr.›</a:t>
            </a:fld>
            <a:endParaRPr lang="nl-NL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290367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nl-NL" noProof="0"/>
              <a:t>Klik op het pictogram als u een afbeelding wilt toevoegen</a:t>
            </a:r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C4F3465-F343-4CD1-BC16-58FC990F7AC4}" type="slidenum">
              <a:rPr lang="nl-NL">
                <a:solidFill>
                  <a:srgbClr val="FFFFFF"/>
                </a:solidFill>
              </a:rPr>
              <a:pPr>
                <a:defRPr/>
              </a:pPr>
              <a:t>‹nr.›</a:t>
            </a:fld>
            <a:endParaRPr lang="nl-NL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474386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51DFEA3-7863-4FBA-9E1C-0CFE91B1A72B}" type="slidenum">
              <a:rPr lang="nl-NL">
                <a:solidFill>
                  <a:srgbClr val="FFFFFF"/>
                </a:solidFill>
              </a:rPr>
              <a:pPr>
                <a:defRPr/>
              </a:pPr>
              <a:t>‹nr.›</a:t>
            </a:fld>
            <a:endParaRPr lang="nl-NL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950988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6054725" y="312738"/>
            <a:ext cx="1924050" cy="5530850"/>
          </a:xfrm>
        </p:spPr>
        <p:txBody>
          <a:bodyPr vert="eaVert"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277813" y="312738"/>
            <a:ext cx="5624512" cy="5530850"/>
          </a:xfrm>
        </p:spPr>
        <p:txBody>
          <a:bodyPr vert="eaVert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4FC89AB-F253-4BB4-8D4B-9A41F0A1B66E}" type="slidenum">
              <a:rPr lang="nl-NL">
                <a:solidFill>
                  <a:srgbClr val="FFFFFF"/>
                </a:solidFill>
              </a:rPr>
              <a:pPr>
                <a:defRPr/>
              </a:pPr>
              <a:t>‹nr.›</a:t>
            </a:fld>
            <a:endParaRPr lang="nl-NL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145982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xOverObj" preserve="1">
  <p:cSld name="Titel en tekst bov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66725" y="312738"/>
            <a:ext cx="6010275" cy="755650"/>
          </a:xfrm>
        </p:spPr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sz="half" idx="1"/>
          </p:nvPr>
        </p:nvSpPr>
        <p:spPr>
          <a:xfrm>
            <a:off x="277813" y="1381125"/>
            <a:ext cx="7700962" cy="2154238"/>
          </a:xfrm>
        </p:spPr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277813" y="3687763"/>
            <a:ext cx="7700962" cy="2155825"/>
          </a:xfrm>
        </p:spPr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7FF7292-BE18-4E33-86DB-C1CF9F449141}" type="slidenum">
              <a:rPr lang="nl-NL">
                <a:solidFill>
                  <a:srgbClr val="FFFFFF"/>
                </a:solidFill>
              </a:rPr>
              <a:pPr>
                <a:defRPr/>
              </a:pPr>
              <a:t>‹nr.›</a:t>
            </a:fld>
            <a:endParaRPr lang="nl-NL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19218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rgbClr val="006D8C"/>
                </a:solidFill>
              </a:defRPr>
            </a:lvl1pPr>
          </a:lstStyle>
          <a:p>
            <a:r>
              <a:rPr lang="nl-NL" noProof="1"/>
              <a:t>Klik om titel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  <a:lvl2pPr>
              <a:defRPr>
                <a:solidFill>
                  <a:srgbClr val="000000"/>
                </a:solidFill>
              </a:defRPr>
            </a:lvl2pPr>
            <a:lvl3pPr>
              <a:defRPr>
                <a:solidFill>
                  <a:srgbClr val="000000"/>
                </a:solidFill>
              </a:defRPr>
            </a:lvl3pPr>
            <a:lvl4pPr>
              <a:defRPr>
                <a:solidFill>
                  <a:srgbClr val="000000"/>
                </a:solidFill>
              </a:defRPr>
            </a:lvl4pPr>
            <a:lvl5pPr>
              <a:defRPr>
                <a:solidFill>
                  <a:srgbClr val="000000"/>
                </a:solidFill>
              </a:defRPr>
            </a:lvl5pPr>
          </a:lstStyle>
          <a:p>
            <a:pPr lvl="0"/>
            <a:r>
              <a:rPr lang="nl-NL" noProof="1"/>
              <a:t>Klik om de modelstijlen te bewerken</a:t>
            </a:r>
          </a:p>
          <a:p>
            <a:pPr lvl="1"/>
            <a:r>
              <a:rPr lang="nl-NL" noProof="1"/>
              <a:t>Tweede niveau</a:t>
            </a:r>
          </a:p>
          <a:p>
            <a:pPr lvl="2"/>
            <a:r>
              <a:rPr lang="nl-NL" noProof="1"/>
              <a:t>Derde niveau</a:t>
            </a:r>
          </a:p>
          <a:p>
            <a:pPr lvl="3"/>
            <a:r>
              <a:rPr lang="nl-NL" noProof="1"/>
              <a:t>Vierde niveau</a:t>
            </a:r>
          </a:p>
          <a:p>
            <a:pPr lvl="4"/>
            <a:r>
              <a:rPr lang="nl-NL" noProof="1"/>
              <a:t>Vijfde niveau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noProof="1"/>
              <a:t>Klik om titel te bewerken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nd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Wit afdekvlak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grpSp>
        <p:nvGrpSpPr>
          <p:cNvPr id="9" name="Voor eindia"/>
          <p:cNvGrpSpPr>
            <a:grpSpLocks noChangeAspect="1"/>
          </p:cNvGrpSpPr>
          <p:nvPr userDrawn="1"/>
        </p:nvGrpSpPr>
        <p:grpSpPr bwMode="auto">
          <a:xfrm>
            <a:off x="0" y="177800"/>
            <a:ext cx="8942388" cy="6680200"/>
            <a:chOff x="0" y="112"/>
            <a:chExt cx="5633" cy="4208"/>
          </a:xfrm>
        </p:grpSpPr>
        <p:sp>
          <p:nvSpPr>
            <p:cNvPr id="10" name="Freeform 5"/>
            <p:cNvSpPr>
              <a:spLocks/>
            </p:cNvSpPr>
            <p:nvPr/>
          </p:nvSpPr>
          <p:spPr bwMode="auto">
            <a:xfrm>
              <a:off x="0" y="756"/>
              <a:ext cx="5621" cy="3564"/>
            </a:xfrm>
            <a:custGeom>
              <a:avLst/>
              <a:gdLst/>
              <a:ahLst/>
              <a:cxnLst>
                <a:cxn ang="0">
                  <a:pos x="39973" y="25347"/>
                </a:cxn>
                <a:cxn ang="0">
                  <a:pos x="39973" y="25163"/>
                </a:cxn>
                <a:cxn ang="0">
                  <a:pos x="38832" y="3397"/>
                </a:cxn>
                <a:cxn ang="0">
                  <a:pos x="35257" y="178"/>
                </a:cxn>
                <a:cxn ang="0">
                  <a:pos x="0" y="2025"/>
                </a:cxn>
                <a:cxn ang="0">
                  <a:pos x="0" y="25347"/>
                </a:cxn>
                <a:cxn ang="0">
                  <a:pos x="39973" y="25347"/>
                </a:cxn>
              </a:cxnLst>
              <a:rect l="0" t="0" r="r" b="b"/>
              <a:pathLst>
                <a:path w="39973" h="25347">
                  <a:moveTo>
                    <a:pt x="39973" y="25347"/>
                  </a:moveTo>
                  <a:cubicBezTo>
                    <a:pt x="39973" y="25163"/>
                    <a:pt x="39973" y="25163"/>
                    <a:pt x="39973" y="25163"/>
                  </a:cubicBezTo>
                  <a:cubicBezTo>
                    <a:pt x="38832" y="3397"/>
                    <a:pt x="38832" y="3397"/>
                    <a:pt x="38832" y="3397"/>
                  </a:cubicBezTo>
                  <a:cubicBezTo>
                    <a:pt x="38832" y="3397"/>
                    <a:pt x="38654" y="0"/>
                    <a:pt x="35257" y="178"/>
                  </a:cubicBezTo>
                  <a:cubicBezTo>
                    <a:pt x="0" y="2025"/>
                    <a:pt x="0" y="2025"/>
                    <a:pt x="0" y="2025"/>
                  </a:cubicBezTo>
                  <a:cubicBezTo>
                    <a:pt x="0" y="25347"/>
                    <a:pt x="0" y="25347"/>
                    <a:pt x="0" y="25347"/>
                  </a:cubicBezTo>
                  <a:lnTo>
                    <a:pt x="39973" y="25347"/>
                  </a:lnTo>
                  <a:close/>
                </a:path>
              </a:pathLst>
            </a:custGeom>
            <a:solidFill>
              <a:srgbClr val="11B5E9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11" name="Freeform 6"/>
            <p:cNvSpPr>
              <a:spLocks/>
            </p:cNvSpPr>
            <p:nvPr/>
          </p:nvSpPr>
          <p:spPr bwMode="auto">
            <a:xfrm>
              <a:off x="0" y="773"/>
              <a:ext cx="5627" cy="3547"/>
            </a:xfrm>
            <a:custGeom>
              <a:avLst/>
              <a:gdLst/>
              <a:ahLst/>
              <a:cxnLst>
                <a:cxn ang="0">
                  <a:pos x="39833" y="2340"/>
                </a:cxn>
                <a:cxn ang="0">
                  <a:pos x="38569" y="535"/>
                </a:cxn>
                <a:cxn ang="0">
                  <a:pos x="36591" y="0"/>
                </a:cxn>
                <a:cxn ang="0">
                  <a:pos x="0" y="0"/>
                </a:cxn>
                <a:cxn ang="0">
                  <a:pos x="0" y="40"/>
                </a:cxn>
                <a:cxn ang="0">
                  <a:pos x="36591" y="40"/>
                </a:cxn>
                <a:cxn ang="0">
                  <a:pos x="38456" y="510"/>
                </a:cxn>
                <a:cxn ang="0">
                  <a:pos x="39465" y="1572"/>
                </a:cxn>
                <a:cxn ang="0">
                  <a:pos x="39972" y="3384"/>
                </a:cxn>
                <a:cxn ang="0">
                  <a:pos x="39973" y="3422"/>
                </a:cxn>
                <a:cxn ang="0">
                  <a:pos x="39973" y="25225"/>
                </a:cxn>
                <a:cxn ang="0">
                  <a:pos x="40013" y="25225"/>
                </a:cxn>
                <a:cxn ang="0">
                  <a:pos x="40013" y="3422"/>
                </a:cxn>
                <a:cxn ang="0">
                  <a:pos x="39833" y="2340"/>
                </a:cxn>
              </a:cxnLst>
              <a:rect l="0" t="0" r="r" b="b"/>
              <a:pathLst>
                <a:path w="40013" h="25225">
                  <a:moveTo>
                    <a:pt x="39833" y="2340"/>
                  </a:moveTo>
                  <a:cubicBezTo>
                    <a:pt x="39652" y="1739"/>
                    <a:pt x="39292" y="1017"/>
                    <a:pt x="38569" y="535"/>
                  </a:cubicBezTo>
                  <a:cubicBezTo>
                    <a:pt x="38087" y="214"/>
                    <a:pt x="37445" y="0"/>
                    <a:pt x="3659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40"/>
                    <a:pt x="0" y="40"/>
                    <a:pt x="0" y="40"/>
                  </a:cubicBezTo>
                  <a:cubicBezTo>
                    <a:pt x="36591" y="40"/>
                    <a:pt x="36591" y="40"/>
                    <a:pt x="36591" y="40"/>
                  </a:cubicBezTo>
                  <a:cubicBezTo>
                    <a:pt x="37385" y="40"/>
                    <a:pt x="37992" y="226"/>
                    <a:pt x="38456" y="510"/>
                  </a:cubicBezTo>
                  <a:cubicBezTo>
                    <a:pt x="38920" y="795"/>
                    <a:pt x="39242" y="1177"/>
                    <a:pt x="39465" y="1572"/>
                  </a:cubicBezTo>
                  <a:cubicBezTo>
                    <a:pt x="39913" y="2361"/>
                    <a:pt x="39966" y="3199"/>
                    <a:pt x="39972" y="3384"/>
                  </a:cubicBezTo>
                  <a:cubicBezTo>
                    <a:pt x="39973" y="3409"/>
                    <a:pt x="39973" y="3422"/>
                    <a:pt x="39973" y="3422"/>
                  </a:cubicBezTo>
                  <a:cubicBezTo>
                    <a:pt x="39973" y="25225"/>
                    <a:pt x="39973" y="25225"/>
                    <a:pt x="39973" y="25225"/>
                  </a:cubicBezTo>
                  <a:cubicBezTo>
                    <a:pt x="40013" y="25225"/>
                    <a:pt x="40013" y="25225"/>
                    <a:pt x="40013" y="25225"/>
                  </a:cubicBezTo>
                  <a:cubicBezTo>
                    <a:pt x="40013" y="3422"/>
                    <a:pt x="40013" y="3422"/>
                    <a:pt x="40013" y="3422"/>
                  </a:cubicBezTo>
                  <a:cubicBezTo>
                    <a:pt x="40013" y="3421"/>
                    <a:pt x="40013" y="2941"/>
                    <a:pt x="39833" y="2340"/>
                  </a:cubicBezTo>
                  <a:close/>
                </a:path>
              </a:pathLst>
            </a:custGeom>
            <a:solidFill>
              <a:srgbClr val="2FB4E9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12" name="Freeform 7"/>
            <p:cNvSpPr>
              <a:spLocks noEditPoints="1"/>
            </p:cNvSpPr>
            <p:nvPr/>
          </p:nvSpPr>
          <p:spPr bwMode="auto">
            <a:xfrm>
              <a:off x="4312" y="112"/>
              <a:ext cx="227" cy="353"/>
            </a:xfrm>
            <a:custGeom>
              <a:avLst/>
              <a:gdLst/>
              <a:ahLst/>
              <a:cxnLst>
                <a:cxn ang="0">
                  <a:pos x="502" y="559"/>
                </a:cxn>
                <a:cxn ang="0">
                  <a:pos x="280" y="300"/>
                </a:cxn>
                <a:cxn ang="0">
                  <a:pos x="286" y="258"/>
                </a:cxn>
                <a:cxn ang="0">
                  <a:pos x="583" y="1"/>
                </a:cxn>
                <a:cxn ang="0">
                  <a:pos x="806" y="261"/>
                </a:cxn>
                <a:cxn ang="0">
                  <a:pos x="799" y="302"/>
                </a:cxn>
                <a:cxn ang="0">
                  <a:pos x="502" y="559"/>
                </a:cxn>
                <a:cxn ang="0">
                  <a:pos x="1022" y="1738"/>
                </a:cxn>
                <a:cxn ang="0">
                  <a:pos x="1614" y="884"/>
                </a:cxn>
                <a:cxn ang="0">
                  <a:pos x="1433" y="849"/>
                </a:cxn>
                <a:cxn ang="0">
                  <a:pos x="745" y="1367"/>
                </a:cxn>
                <a:cxn ang="0">
                  <a:pos x="641" y="1619"/>
                </a:cxn>
                <a:cxn ang="0">
                  <a:pos x="744" y="862"/>
                </a:cxn>
                <a:cxn ang="0">
                  <a:pos x="222" y="862"/>
                </a:cxn>
                <a:cxn ang="0">
                  <a:pos x="0" y="2494"/>
                </a:cxn>
                <a:cxn ang="0">
                  <a:pos x="523" y="2494"/>
                </a:cxn>
                <a:cxn ang="0">
                  <a:pos x="627" y="1724"/>
                </a:cxn>
                <a:cxn ang="0">
                  <a:pos x="645" y="1815"/>
                </a:cxn>
                <a:cxn ang="0">
                  <a:pos x="1277" y="2511"/>
                </a:cxn>
                <a:cxn ang="0">
                  <a:pos x="1498" y="2485"/>
                </a:cxn>
                <a:cxn ang="0">
                  <a:pos x="1022" y="1738"/>
                </a:cxn>
              </a:cxnLst>
              <a:rect l="0" t="0" r="r" b="b"/>
              <a:pathLst>
                <a:path w="1614" h="2511">
                  <a:moveTo>
                    <a:pt x="502" y="559"/>
                  </a:moveTo>
                  <a:cubicBezTo>
                    <a:pt x="359" y="559"/>
                    <a:pt x="259" y="443"/>
                    <a:pt x="280" y="300"/>
                  </a:cubicBezTo>
                  <a:cubicBezTo>
                    <a:pt x="286" y="258"/>
                    <a:pt x="286" y="258"/>
                    <a:pt x="286" y="258"/>
                  </a:cubicBezTo>
                  <a:cubicBezTo>
                    <a:pt x="306" y="116"/>
                    <a:pt x="439" y="0"/>
                    <a:pt x="583" y="1"/>
                  </a:cubicBezTo>
                  <a:cubicBezTo>
                    <a:pt x="726" y="2"/>
                    <a:pt x="826" y="118"/>
                    <a:pt x="806" y="261"/>
                  </a:cubicBezTo>
                  <a:cubicBezTo>
                    <a:pt x="799" y="302"/>
                    <a:pt x="799" y="302"/>
                    <a:pt x="799" y="302"/>
                  </a:cubicBezTo>
                  <a:cubicBezTo>
                    <a:pt x="779" y="445"/>
                    <a:pt x="646" y="560"/>
                    <a:pt x="502" y="559"/>
                  </a:cubicBezTo>
                  <a:moveTo>
                    <a:pt x="1022" y="1738"/>
                  </a:moveTo>
                  <a:cubicBezTo>
                    <a:pt x="1376" y="1500"/>
                    <a:pt x="1614" y="884"/>
                    <a:pt x="1614" y="884"/>
                  </a:cubicBezTo>
                  <a:cubicBezTo>
                    <a:pt x="1614" y="884"/>
                    <a:pt x="1532" y="849"/>
                    <a:pt x="1433" y="849"/>
                  </a:cubicBezTo>
                  <a:cubicBezTo>
                    <a:pt x="1228" y="849"/>
                    <a:pt x="967" y="952"/>
                    <a:pt x="745" y="1367"/>
                  </a:cubicBezTo>
                  <a:cubicBezTo>
                    <a:pt x="698" y="1456"/>
                    <a:pt x="663" y="1550"/>
                    <a:pt x="641" y="1619"/>
                  </a:cubicBezTo>
                  <a:cubicBezTo>
                    <a:pt x="744" y="862"/>
                    <a:pt x="744" y="862"/>
                    <a:pt x="744" y="862"/>
                  </a:cubicBezTo>
                  <a:cubicBezTo>
                    <a:pt x="222" y="862"/>
                    <a:pt x="222" y="862"/>
                    <a:pt x="222" y="862"/>
                  </a:cubicBezTo>
                  <a:cubicBezTo>
                    <a:pt x="0" y="2494"/>
                    <a:pt x="0" y="2494"/>
                    <a:pt x="0" y="2494"/>
                  </a:cubicBezTo>
                  <a:cubicBezTo>
                    <a:pt x="523" y="2494"/>
                    <a:pt x="523" y="2494"/>
                    <a:pt x="523" y="2494"/>
                  </a:cubicBezTo>
                  <a:cubicBezTo>
                    <a:pt x="627" y="1724"/>
                    <a:pt x="627" y="1724"/>
                    <a:pt x="627" y="1724"/>
                  </a:cubicBezTo>
                  <a:cubicBezTo>
                    <a:pt x="645" y="1815"/>
                    <a:pt x="645" y="1815"/>
                    <a:pt x="645" y="1815"/>
                  </a:cubicBezTo>
                  <a:cubicBezTo>
                    <a:pt x="667" y="1916"/>
                    <a:pt x="827" y="2509"/>
                    <a:pt x="1277" y="2511"/>
                  </a:cubicBezTo>
                  <a:cubicBezTo>
                    <a:pt x="1362" y="2511"/>
                    <a:pt x="1435" y="2501"/>
                    <a:pt x="1498" y="2485"/>
                  </a:cubicBezTo>
                  <a:cubicBezTo>
                    <a:pt x="1498" y="2485"/>
                    <a:pt x="1554" y="1883"/>
                    <a:pt x="1022" y="1738"/>
                  </a:cubicBezTo>
                </a:path>
              </a:pathLst>
            </a:custGeom>
            <a:solidFill>
              <a:srgbClr val="006D8C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14" name="Freeform 9"/>
            <p:cNvSpPr>
              <a:spLocks noEditPoints="1"/>
            </p:cNvSpPr>
            <p:nvPr/>
          </p:nvSpPr>
          <p:spPr bwMode="auto">
            <a:xfrm>
              <a:off x="5040" y="208"/>
              <a:ext cx="593" cy="256"/>
            </a:xfrm>
            <a:custGeom>
              <a:avLst/>
              <a:gdLst/>
              <a:ahLst/>
              <a:cxnLst>
                <a:cxn ang="0">
                  <a:pos x="9" y="189"/>
                </a:cxn>
                <a:cxn ang="0">
                  <a:pos x="200" y="338"/>
                </a:cxn>
                <a:cxn ang="0">
                  <a:pos x="200" y="238"/>
                </a:cxn>
                <a:cxn ang="0">
                  <a:pos x="484" y="189"/>
                </a:cxn>
                <a:cxn ang="0">
                  <a:pos x="592" y="409"/>
                </a:cxn>
                <a:cxn ang="0">
                  <a:pos x="724" y="342"/>
                </a:cxn>
                <a:cxn ang="0">
                  <a:pos x="979" y="319"/>
                </a:cxn>
                <a:cxn ang="0">
                  <a:pos x="1245" y="181"/>
                </a:cxn>
                <a:cxn ang="0">
                  <a:pos x="1128" y="558"/>
                </a:cxn>
                <a:cxn ang="0">
                  <a:pos x="1553" y="496"/>
                </a:cxn>
                <a:cxn ang="0">
                  <a:pos x="1550" y="189"/>
                </a:cxn>
                <a:cxn ang="0">
                  <a:pos x="1851" y="181"/>
                </a:cxn>
                <a:cxn ang="0">
                  <a:pos x="1708" y="414"/>
                </a:cxn>
                <a:cxn ang="0">
                  <a:pos x="1898" y="343"/>
                </a:cxn>
                <a:cxn ang="0">
                  <a:pos x="2304" y="427"/>
                </a:cxn>
                <a:cxn ang="0">
                  <a:pos x="2261" y="308"/>
                </a:cxn>
                <a:cxn ang="0">
                  <a:pos x="2414" y="0"/>
                </a:cxn>
                <a:cxn ang="0">
                  <a:pos x="51" y="991"/>
                </a:cxn>
                <a:cxn ang="0">
                  <a:pos x="521" y="964"/>
                </a:cxn>
                <a:cxn ang="0">
                  <a:pos x="570" y="1152"/>
                </a:cxn>
                <a:cxn ang="0">
                  <a:pos x="499" y="999"/>
                </a:cxn>
                <a:cxn ang="0">
                  <a:pos x="665" y="913"/>
                </a:cxn>
                <a:cxn ang="0">
                  <a:pos x="928" y="957"/>
                </a:cxn>
                <a:cxn ang="0">
                  <a:pos x="1073" y="1152"/>
                </a:cxn>
                <a:cxn ang="0">
                  <a:pos x="1073" y="656"/>
                </a:cxn>
                <a:cxn ang="0">
                  <a:pos x="1632" y="991"/>
                </a:cxn>
                <a:cxn ang="0">
                  <a:pos x="1715" y="1152"/>
                </a:cxn>
                <a:cxn ang="0">
                  <a:pos x="1755" y="902"/>
                </a:cxn>
                <a:cxn ang="0">
                  <a:pos x="2064" y="1160"/>
                </a:cxn>
                <a:cxn ang="0">
                  <a:pos x="2376" y="1121"/>
                </a:cxn>
                <a:cxn ang="0">
                  <a:pos x="2263" y="1010"/>
                </a:cxn>
                <a:cxn ang="0">
                  <a:pos x="2598" y="1152"/>
                </a:cxn>
                <a:cxn ang="0">
                  <a:pos x="2746" y="837"/>
                </a:cxn>
                <a:cxn ang="0">
                  <a:pos x="2990" y="758"/>
                </a:cxn>
                <a:cxn ang="0">
                  <a:pos x="3122" y="1109"/>
                </a:cxn>
                <a:cxn ang="0">
                  <a:pos x="3229" y="979"/>
                </a:cxn>
                <a:cxn ang="0">
                  <a:pos x="3183" y="845"/>
                </a:cxn>
                <a:cxn ang="0">
                  <a:pos x="3525" y="1121"/>
                </a:cxn>
                <a:cxn ang="0">
                  <a:pos x="3620" y="1152"/>
                </a:cxn>
                <a:cxn ang="0">
                  <a:pos x="4014" y="1152"/>
                </a:cxn>
                <a:cxn ang="0">
                  <a:pos x="4005" y="901"/>
                </a:cxn>
                <a:cxn ang="0">
                  <a:pos x="9" y="1344"/>
                </a:cxn>
                <a:cxn ang="0">
                  <a:pos x="346" y="1344"/>
                </a:cxn>
                <a:cxn ang="0">
                  <a:pos x="646" y="1816"/>
                </a:cxn>
                <a:cxn ang="0">
                  <a:pos x="535" y="1631"/>
                </a:cxn>
                <a:cxn ang="0">
                  <a:pos x="1011" y="1493"/>
                </a:cxn>
                <a:cxn ang="0">
                  <a:pos x="1011" y="1533"/>
                </a:cxn>
                <a:cxn ang="0">
                  <a:pos x="1253" y="1655"/>
                </a:cxn>
                <a:cxn ang="0">
                  <a:pos x="1508" y="1631"/>
                </a:cxn>
                <a:cxn ang="0">
                  <a:pos x="1778" y="1493"/>
                </a:cxn>
                <a:cxn ang="0">
                  <a:pos x="1862" y="1808"/>
                </a:cxn>
                <a:cxn ang="0">
                  <a:pos x="2137" y="1493"/>
                </a:cxn>
                <a:cxn ang="0">
                  <a:pos x="1994" y="1726"/>
                </a:cxn>
                <a:cxn ang="0">
                  <a:pos x="2184" y="1655"/>
                </a:cxn>
                <a:cxn ang="0">
                  <a:pos x="2570" y="1638"/>
                </a:cxn>
                <a:cxn ang="0">
                  <a:pos x="3021" y="1808"/>
                </a:cxn>
                <a:cxn ang="0">
                  <a:pos x="2978" y="1552"/>
                </a:cxn>
                <a:cxn ang="0">
                  <a:pos x="2857" y="1777"/>
                </a:cxn>
              </a:cxnLst>
              <a:rect l="0" t="0" r="r" b="b"/>
              <a:pathLst>
                <a:path w="4222" h="1816">
                  <a:moveTo>
                    <a:pt x="31" y="102"/>
                  </a:moveTo>
                  <a:cubicBezTo>
                    <a:pt x="15" y="102"/>
                    <a:pt x="0" y="89"/>
                    <a:pt x="0" y="71"/>
                  </a:cubicBezTo>
                  <a:cubicBezTo>
                    <a:pt x="0" y="52"/>
                    <a:pt x="15" y="39"/>
                    <a:pt x="31" y="39"/>
                  </a:cubicBezTo>
                  <a:cubicBezTo>
                    <a:pt x="47" y="39"/>
                    <a:pt x="63" y="52"/>
                    <a:pt x="63" y="71"/>
                  </a:cubicBezTo>
                  <a:cubicBezTo>
                    <a:pt x="63" y="89"/>
                    <a:pt x="47" y="102"/>
                    <a:pt x="31" y="102"/>
                  </a:cubicBezTo>
                  <a:moveTo>
                    <a:pt x="53" y="496"/>
                  </a:moveTo>
                  <a:cubicBezTo>
                    <a:pt x="9" y="496"/>
                    <a:pt x="9" y="496"/>
                    <a:pt x="9" y="496"/>
                  </a:cubicBezTo>
                  <a:cubicBezTo>
                    <a:pt x="9" y="189"/>
                    <a:pt x="9" y="189"/>
                    <a:pt x="9" y="189"/>
                  </a:cubicBezTo>
                  <a:cubicBezTo>
                    <a:pt x="53" y="189"/>
                    <a:pt x="53" y="189"/>
                    <a:pt x="53" y="189"/>
                  </a:cubicBezTo>
                  <a:lnTo>
                    <a:pt x="53" y="496"/>
                  </a:lnTo>
                  <a:close/>
                  <a:moveTo>
                    <a:pt x="198" y="189"/>
                  </a:moveTo>
                  <a:cubicBezTo>
                    <a:pt x="154" y="189"/>
                    <a:pt x="154" y="189"/>
                    <a:pt x="154" y="189"/>
                  </a:cubicBezTo>
                  <a:cubicBezTo>
                    <a:pt x="155" y="211"/>
                    <a:pt x="157" y="240"/>
                    <a:pt x="157" y="256"/>
                  </a:cubicBezTo>
                  <a:cubicBezTo>
                    <a:pt x="157" y="496"/>
                    <a:pt x="157" y="496"/>
                    <a:pt x="157" y="496"/>
                  </a:cubicBezTo>
                  <a:cubicBezTo>
                    <a:pt x="200" y="496"/>
                    <a:pt x="200" y="496"/>
                    <a:pt x="200" y="496"/>
                  </a:cubicBezTo>
                  <a:cubicBezTo>
                    <a:pt x="200" y="338"/>
                    <a:pt x="200" y="338"/>
                    <a:pt x="200" y="338"/>
                  </a:cubicBezTo>
                  <a:cubicBezTo>
                    <a:pt x="200" y="226"/>
                    <a:pt x="284" y="220"/>
                    <a:pt x="294" y="220"/>
                  </a:cubicBezTo>
                  <a:cubicBezTo>
                    <a:pt x="358" y="220"/>
                    <a:pt x="377" y="258"/>
                    <a:pt x="377" y="326"/>
                  </a:cubicBezTo>
                  <a:cubicBezTo>
                    <a:pt x="377" y="496"/>
                    <a:pt x="377" y="496"/>
                    <a:pt x="377" y="496"/>
                  </a:cubicBezTo>
                  <a:cubicBezTo>
                    <a:pt x="420" y="496"/>
                    <a:pt x="420" y="496"/>
                    <a:pt x="420" y="496"/>
                  </a:cubicBezTo>
                  <a:cubicBezTo>
                    <a:pt x="420" y="301"/>
                    <a:pt x="420" y="301"/>
                    <a:pt x="420" y="301"/>
                  </a:cubicBezTo>
                  <a:cubicBezTo>
                    <a:pt x="420" y="225"/>
                    <a:pt x="383" y="181"/>
                    <a:pt x="305" y="181"/>
                  </a:cubicBezTo>
                  <a:cubicBezTo>
                    <a:pt x="264" y="181"/>
                    <a:pt x="221" y="205"/>
                    <a:pt x="202" y="238"/>
                  </a:cubicBezTo>
                  <a:cubicBezTo>
                    <a:pt x="200" y="238"/>
                    <a:pt x="200" y="238"/>
                    <a:pt x="200" y="238"/>
                  </a:cubicBezTo>
                  <a:cubicBezTo>
                    <a:pt x="200" y="222"/>
                    <a:pt x="200" y="205"/>
                    <a:pt x="198" y="189"/>
                  </a:cubicBezTo>
                  <a:moveTo>
                    <a:pt x="681" y="228"/>
                  </a:moveTo>
                  <a:cubicBezTo>
                    <a:pt x="681" y="189"/>
                    <a:pt x="681" y="189"/>
                    <a:pt x="681" y="189"/>
                  </a:cubicBezTo>
                  <a:cubicBezTo>
                    <a:pt x="592" y="189"/>
                    <a:pt x="592" y="189"/>
                    <a:pt x="592" y="189"/>
                  </a:cubicBezTo>
                  <a:cubicBezTo>
                    <a:pt x="592" y="102"/>
                    <a:pt x="592" y="102"/>
                    <a:pt x="592" y="102"/>
                  </a:cubicBezTo>
                  <a:cubicBezTo>
                    <a:pt x="549" y="102"/>
                    <a:pt x="549" y="102"/>
                    <a:pt x="549" y="102"/>
                  </a:cubicBezTo>
                  <a:cubicBezTo>
                    <a:pt x="549" y="189"/>
                    <a:pt x="549" y="189"/>
                    <a:pt x="549" y="189"/>
                  </a:cubicBezTo>
                  <a:cubicBezTo>
                    <a:pt x="484" y="189"/>
                    <a:pt x="484" y="189"/>
                    <a:pt x="484" y="189"/>
                  </a:cubicBezTo>
                  <a:cubicBezTo>
                    <a:pt x="484" y="228"/>
                    <a:pt x="484" y="228"/>
                    <a:pt x="484" y="228"/>
                  </a:cubicBezTo>
                  <a:cubicBezTo>
                    <a:pt x="549" y="228"/>
                    <a:pt x="549" y="228"/>
                    <a:pt x="549" y="228"/>
                  </a:cubicBezTo>
                  <a:cubicBezTo>
                    <a:pt x="549" y="422"/>
                    <a:pt x="549" y="422"/>
                    <a:pt x="549" y="422"/>
                  </a:cubicBezTo>
                  <a:cubicBezTo>
                    <a:pt x="549" y="489"/>
                    <a:pt x="592" y="504"/>
                    <a:pt x="625" y="504"/>
                  </a:cubicBezTo>
                  <a:cubicBezTo>
                    <a:pt x="647" y="504"/>
                    <a:pt x="668" y="500"/>
                    <a:pt x="683" y="493"/>
                  </a:cubicBezTo>
                  <a:cubicBezTo>
                    <a:pt x="681" y="453"/>
                    <a:pt x="681" y="453"/>
                    <a:pt x="681" y="453"/>
                  </a:cubicBezTo>
                  <a:cubicBezTo>
                    <a:pt x="668" y="460"/>
                    <a:pt x="652" y="464"/>
                    <a:pt x="637" y="464"/>
                  </a:cubicBezTo>
                  <a:cubicBezTo>
                    <a:pt x="610" y="464"/>
                    <a:pt x="592" y="455"/>
                    <a:pt x="592" y="409"/>
                  </a:cubicBezTo>
                  <a:cubicBezTo>
                    <a:pt x="592" y="228"/>
                    <a:pt x="592" y="228"/>
                    <a:pt x="592" y="228"/>
                  </a:cubicBezTo>
                  <a:cubicBezTo>
                    <a:pt x="681" y="228"/>
                    <a:pt x="681" y="228"/>
                    <a:pt x="681" y="228"/>
                  </a:cubicBezTo>
                  <a:moveTo>
                    <a:pt x="770" y="354"/>
                  </a:moveTo>
                  <a:cubicBezTo>
                    <a:pt x="775" y="416"/>
                    <a:pt x="822" y="464"/>
                    <a:pt x="883" y="464"/>
                  </a:cubicBezTo>
                  <a:cubicBezTo>
                    <a:pt x="929" y="464"/>
                    <a:pt x="964" y="439"/>
                    <a:pt x="981" y="411"/>
                  </a:cubicBezTo>
                  <a:cubicBezTo>
                    <a:pt x="1015" y="439"/>
                    <a:pt x="1015" y="439"/>
                    <a:pt x="1015" y="439"/>
                  </a:cubicBezTo>
                  <a:cubicBezTo>
                    <a:pt x="979" y="485"/>
                    <a:pt x="933" y="504"/>
                    <a:pt x="883" y="504"/>
                  </a:cubicBezTo>
                  <a:cubicBezTo>
                    <a:pt x="792" y="504"/>
                    <a:pt x="724" y="435"/>
                    <a:pt x="724" y="342"/>
                  </a:cubicBezTo>
                  <a:cubicBezTo>
                    <a:pt x="724" y="250"/>
                    <a:pt x="792" y="181"/>
                    <a:pt x="879" y="181"/>
                  </a:cubicBezTo>
                  <a:cubicBezTo>
                    <a:pt x="972" y="182"/>
                    <a:pt x="1026" y="250"/>
                    <a:pt x="1026" y="334"/>
                  </a:cubicBezTo>
                  <a:cubicBezTo>
                    <a:pt x="1026" y="354"/>
                    <a:pt x="1026" y="354"/>
                    <a:pt x="1026" y="354"/>
                  </a:cubicBezTo>
                  <a:cubicBezTo>
                    <a:pt x="770" y="354"/>
                    <a:pt x="770" y="354"/>
                    <a:pt x="770" y="354"/>
                  </a:cubicBezTo>
                  <a:moveTo>
                    <a:pt x="979" y="319"/>
                  </a:moveTo>
                  <a:cubicBezTo>
                    <a:pt x="979" y="260"/>
                    <a:pt x="941" y="220"/>
                    <a:pt x="879" y="220"/>
                  </a:cubicBezTo>
                  <a:cubicBezTo>
                    <a:pt x="822" y="220"/>
                    <a:pt x="771" y="268"/>
                    <a:pt x="771" y="319"/>
                  </a:cubicBezTo>
                  <a:lnTo>
                    <a:pt x="979" y="319"/>
                  </a:lnTo>
                  <a:close/>
                  <a:moveTo>
                    <a:pt x="1128" y="558"/>
                  </a:moveTo>
                  <a:cubicBezTo>
                    <a:pt x="1154" y="592"/>
                    <a:pt x="1197" y="614"/>
                    <a:pt x="1246" y="614"/>
                  </a:cubicBezTo>
                  <a:cubicBezTo>
                    <a:pt x="1334" y="614"/>
                    <a:pt x="1365" y="560"/>
                    <a:pt x="1365" y="493"/>
                  </a:cubicBezTo>
                  <a:cubicBezTo>
                    <a:pt x="1365" y="438"/>
                    <a:pt x="1365" y="438"/>
                    <a:pt x="1365" y="438"/>
                  </a:cubicBezTo>
                  <a:cubicBezTo>
                    <a:pt x="1364" y="438"/>
                    <a:pt x="1364" y="438"/>
                    <a:pt x="1364" y="438"/>
                  </a:cubicBezTo>
                  <a:cubicBezTo>
                    <a:pt x="1336" y="479"/>
                    <a:pt x="1294" y="496"/>
                    <a:pt x="1249" y="496"/>
                  </a:cubicBezTo>
                  <a:cubicBezTo>
                    <a:pt x="1160" y="496"/>
                    <a:pt x="1089" y="430"/>
                    <a:pt x="1089" y="340"/>
                  </a:cubicBezTo>
                  <a:cubicBezTo>
                    <a:pt x="1089" y="251"/>
                    <a:pt x="1154" y="181"/>
                    <a:pt x="1245" y="181"/>
                  </a:cubicBezTo>
                  <a:cubicBezTo>
                    <a:pt x="1282" y="181"/>
                    <a:pt x="1328" y="192"/>
                    <a:pt x="1364" y="240"/>
                  </a:cubicBezTo>
                  <a:cubicBezTo>
                    <a:pt x="1365" y="240"/>
                    <a:pt x="1365" y="240"/>
                    <a:pt x="1365" y="240"/>
                  </a:cubicBezTo>
                  <a:cubicBezTo>
                    <a:pt x="1365" y="189"/>
                    <a:pt x="1365" y="189"/>
                    <a:pt x="1365" y="189"/>
                  </a:cubicBezTo>
                  <a:cubicBezTo>
                    <a:pt x="1408" y="189"/>
                    <a:pt x="1408" y="189"/>
                    <a:pt x="1408" y="189"/>
                  </a:cubicBezTo>
                  <a:cubicBezTo>
                    <a:pt x="1408" y="493"/>
                    <a:pt x="1408" y="493"/>
                    <a:pt x="1408" y="493"/>
                  </a:cubicBezTo>
                  <a:cubicBezTo>
                    <a:pt x="1408" y="560"/>
                    <a:pt x="1382" y="653"/>
                    <a:pt x="1244" y="653"/>
                  </a:cubicBezTo>
                  <a:cubicBezTo>
                    <a:pt x="1183" y="653"/>
                    <a:pt x="1136" y="634"/>
                    <a:pt x="1096" y="592"/>
                  </a:cubicBezTo>
                  <a:cubicBezTo>
                    <a:pt x="1128" y="558"/>
                    <a:pt x="1128" y="558"/>
                    <a:pt x="1128" y="558"/>
                  </a:cubicBezTo>
                  <a:moveTo>
                    <a:pt x="1250" y="457"/>
                  </a:moveTo>
                  <a:cubicBezTo>
                    <a:pt x="1313" y="457"/>
                    <a:pt x="1369" y="409"/>
                    <a:pt x="1366" y="338"/>
                  </a:cubicBezTo>
                  <a:cubicBezTo>
                    <a:pt x="1366" y="274"/>
                    <a:pt x="1322" y="220"/>
                    <a:pt x="1250" y="220"/>
                  </a:cubicBezTo>
                  <a:cubicBezTo>
                    <a:pt x="1186" y="220"/>
                    <a:pt x="1136" y="274"/>
                    <a:pt x="1136" y="338"/>
                  </a:cubicBezTo>
                  <a:cubicBezTo>
                    <a:pt x="1136" y="403"/>
                    <a:pt x="1186" y="457"/>
                    <a:pt x="1250" y="457"/>
                  </a:cubicBezTo>
                  <a:moveTo>
                    <a:pt x="1510" y="285"/>
                  </a:moveTo>
                  <a:cubicBezTo>
                    <a:pt x="1510" y="496"/>
                    <a:pt x="1510" y="496"/>
                    <a:pt x="1510" y="496"/>
                  </a:cubicBezTo>
                  <a:cubicBezTo>
                    <a:pt x="1553" y="496"/>
                    <a:pt x="1553" y="496"/>
                    <a:pt x="1553" y="496"/>
                  </a:cubicBezTo>
                  <a:cubicBezTo>
                    <a:pt x="1553" y="323"/>
                    <a:pt x="1553" y="323"/>
                    <a:pt x="1553" y="323"/>
                  </a:cubicBezTo>
                  <a:cubicBezTo>
                    <a:pt x="1553" y="281"/>
                    <a:pt x="1583" y="224"/>
                    <a:pt x="1649" y="224"/>
                  </a:cubicBezTo>
                  <a:cubicBezTo>
                    <a:pt x="1660" y="224"/>
                    <a:pt x="1668" y="226"/>
                    <a:pt x="1674" y="228"/>
                  </a:cubicBezTo>
                  <a:cubicBezTo>
                    <a:pt x="1682" y="185"/>
                    <a:pt x="1682" y="185"/>
                    <a:pt x="1682" y="185"/>
                  </a:cubicBezTo>
                  <a:cubicBezTo>
                    <a:pt x="1673" y="182"/>
                    <a:pt x="1662" y="181"/>
                    <a:pt x="1650" y="181"/>
                  </a:cubicBezTo>
                  <a:cubicBezTo>
                    <a:pt x="1596" y="181"/>
                    <a:pt x="1564" y="213"/>
                    <a:pt x="1552" y="246"/>
                  </a:cubicBezTo>
                  <a:cubicBezTo>
                    <a:pt x="1550" y="246"/>
                    <a:pt x="1550" y="246"/>
                    <a:pt x="1550" y="246"/>
                  </a:cubicBezTo>
                  <a:cubicBezTo>
                    <a:pt x="1550" y="189"/>
                    <a:pt x="1550" y="189"/>
                    <a:pt x="1550" y="189"/>
                  </a:cubicBezTo>
                  <a:cubicBezTo>
                    <a:pt x="1508" y="189"/>
                    <a:pt x="1508" y="189"/>
                    <a:pt x="1508" y="189"/>
                  </a:cubicBezTo>
                  <a:cubicBezTo>
                    <a:pt x="1509" y="233"/>
                    <a:pt x="1510" y="257"/>
                    <a:pt x="1510" y="285"/>
                  </a:cubicBezTo>
                  <a:moveTo>
                    <a:pt x="1920" y="308"/>
                  </a:moveTo>
                  <a:cubicBezTo>
                    <a:pt x="1920" y="300"/>
                    <a:pt x="1920" y="300"/>
                    <a:pt x="1920" y="300"/>
                  </a:cubicBezTo>
                  <a:cubicBezTo>
                    <a:pt x="1920" y="247"/>
                    <a:pt x="1895" y="220"/>
                    <a:pt x="1842" y="220"/>
                  </a:cubicBezTo>
                  <a:cubicBezTo>
                    <a:pt x="1805" y="220"/>
                    <a:pt x="1774" y="233"/>
                    <a:pt x="1748" y="256"/>
                  </a:cubicBezTo>
                  <a:cubicBezTo>
                    <a:pt x="1721" y="226"/>
                    <a:pt x="1721" y="226"/>
                    <a:pt x="1721" y="226"/>
                  </a:cubicBezTo>
                  <a:cubicBezTo>
                    <a:pt x="1750" y="197"/>
                    <a:pt x="1794" y="181"/>
                    <a:pt x="1851" y="181"/>
                  </a:cubicBezTo>
                  <a:cubicBezTo>
                    <a:pt x="1912" y="181"/>
                    <a:pt x="1964" y="215"/>
                    <a:pt x="1964" y="290"/>
                  </a:cubicBezTo>
                  <a:cubicBezTo>
                    <a:pt x="1964" y="427"/>
                    <a:pt x="1964" y="427"/>
                    <a:pt x="1964" y="427"/>
                  </a:cubicBezTo>
                  <a:cubicBezTo>
                    <a:pt x="1964" y="451"/>
                    <a:pt x="1966" y="480"/>
                    <a:pt x="1969" y="496"/>
                  </a:cubicBezTo>
                  <a:cubicBezTo>
                    <a:pt x="1927" y="496"/>
                    <a:pt x="1927" y="496"/>
                    <a:pt x="1927" y="496"/>
                  </a:cubicBezTo>
                  <a:cubicBezTo>
                    <a:pt x="1924" y="481"/>
                    <a:pt x="1923" y="462"/>
                    <a:pt x="1923" y="446"/>
                  </a:cubicBezTo>
                  <a:cubicBezTo>
                    <a:pt x="1922" y="446"/>
                    <a:pt x="1922" y="446"/>
                    <a:pt x="1922" y="446"/>
                  </a:cubicBezTo>
                  <a:cubicBezTo>
                    <a:pt x="1897" y="487"/>
                    <a:pt x="1863" y="504"/>
                    <a:pt x="1813" y="504"/>
                  </a:cubicBezTo>
                  <a:cubicBezTo>
                    <a:pt x="1759" y="504"/>
                    <a:pt x="1708" y="474"/>
                    <a:pt x="1708" y="414"/>
                  </a:cubicBezTo>
                  <a:cubicBezTo>
                    <a:pt x="1708" y="314"/>
                    <a:pt x="1825" y="308"/>
                    <a:pt x="1899" y="308"/>
                  </a:cubicBezTo>
                  <a:cubicBezTo>
                    <a:pt x="1920" y="308"/>
                    <a:pt x="1920" y="308"/>
                    <a:pt x="1920" y="308"/>
                  </a:cubicBezTo>
                  <a:moveTo>
                    <a:pt x="1898" y="343"/>
                  </a:moveTo>
                  <a:cubicBezTo>
                    <a:pt x="1854" y="343"/>
                    <a:pt x="1755" y="346"/>
                    <a:pt x="1755" y="408"/>
                  </a:cubicBezTo>
                  <a:cubicBezTo>
                    <a:pt x="1755" y="449"/>
                    <a:pt x="1792" y="464"/>
                    <a:pt x="1827" y="464"/>
                  </a:cubicBezTo>
                  <a:cubicBezTo>
                    <a:pt x="1890" y="464"/>
                    <a:pt x="1920" y="420"/>
                    <a:pt x="1920" y="365"/>
                  </a:cubicBezTo>
                  <a:cubicBezTo>
                    <a:pt x="1920" y="343"/>
                    <a:pt x="1920" y="343"/>
                    <a:pt x="1920" y="343"/>
                  </a:cubicBezTo>
                  <a:lnTo>
                    <a:pt x="1898" y="343"/>
                  </a:lnTo>
                  <a:close/>
                  <a:moveTo>
                    <a:pt x="2261" y="308"/>
                  </a:moveTo>
                  <a:cubicBezTo>
                    <a:pt x="2261" y="300"/>
                    <a:pt x="2261" y="300"/>
                    <a:pt x="2261" y="300"/>
                  </a:cubicBezTo>
                  <a:cubicBezTo>
                    <a:pt x="2261" y="247"/>
                    <a:pt x="2235" y="220"/>
                    <a:pt x="2182" y="220"/>
                  </a:cubicBezTo>
                  <a:cubicBezTo>
                    <a:pt x="2146" y="220"/>
                    <a:pt x="2115" y="233"/>
                    <a:pt x="2088" y="256"/>
                  </a:cubicBezTo>
                  <a:cubicBezTo>
                    <a:pt x="2062" y="226"/>
                    <a:pt x="2062" y="226"/>
                    <a:pt x="2062" y="226"/>
                  </a:cubicBezTo>
                  <a:cubicBezTo>
                    <a:pt x="2090" y="197"/>
                    <a:pt x="2134" y="181"/>
                    <a:pt x="2192" y="181"/>
                  </a:cubicBezTo>
                  <a:cubicBezTo>
                    <a:pt x="2252" y="181"/>
                    <a:pt x="2304" y="215"/>
                    <a:pt x="2304" y="290"/>
                  </a:cubicBezTo>
                  <a:cubicBezTo>
                    <a:pt x="2304" y="427"/>
                    <a:pt x="2304" y="427"/>
                    <a:pt x="2304" y="427"/>
                  </a:cubicBezTo>
                  <a:cubicBezTo>
                    <a:pt x="2304" y="451"/>
                    <a:pt x="2307" y="480"/>
                    <a:pt x="2309" y="496"/>
                  </a:cubicBezTo>
                  <a:cubicBezTo>
                    <a:pt x="2267" y="496"/>
                    <a:pt x="2267" y="496"/>
                    <a:pt x="2267" y="496"/>
                  </a:cubicBezTo>
                  <a:cubicBezTo>
                    <a:pt x="2265" y="481"/>
                    <a:pt x="2263" y="462"/>
                    <a:pt x="2263" y="446"/>
                  </a:cubicBezTo>
                  <a:cubicBezTo>
                    <a:pt x="2262" y="446"/>
                    <a:pt x="2262" y="446"/>
                    <a:pt x="2262" y="446"/>
                  </a:cubicBezTo>
                  <a:cubicBezTo>
                    <a:pt x="2237" y="487"/>
                    <a:pt x="2203" y="504"/>
                    <a:pt x="2154" y="504"/>
                  </a:cubicBezTo>
                  <a:cubicBezTo>
                    <a:pt x="2099" y="504"/>
                    <a:pt x="2048" y="474"/>
                    <a:pt x="2048" y="414"/>
                  </a:cubicBezTo>
                  <a:cubicBezTo>
                    <a:pt x="2048" y="314"/>
                    <a:pt x="2166" y="308"/>
                    <a:pt x="2239" y="308"/>
                  </a:cubicBezTo>
                  <a:cubicBezTo>
                    <a:pt x="2261" y="308"/>
                    <a:pt x="2261" y="308"/>
                    <a:pt x="2261" y="308"/>
                  </a:cubicBezTo>
                  <a:moveTo>
                    <a:pt x="2239" y="343"/>
                  </a:moveTo>
                  <a:cubicBezTo>
                    <a:pt x="2195" y="343"/>
                    <a:pt x="2095" y="346"/>
                    <a:pt x="2095" y="408"/>
                  </a:cubicBezTo>
                  <a:cubicBezTo>
                    <a:pt x="2095" y="449"/>
                    <a:pt x="2133" y="464"/>
                    <a:pt x="2168" y="464"/>
                  </a:cubicBezTo>
                  <a:cubicBezTo>
                    <a:pt x="2231" y="464"/>
                    <a:pt x="2261" y="420"/>
                    <a:pt x="2261" y="365"/>
                  </a:cubicBezTo>
                  <a:cubicBezTo>
                    <a:pt x="2261" y="343"/>
                    <a:pt x="2261" y="343"/>
                    <a:pt x="2261" y="343"/>
                  </a:cubicBezTo>
                  <a:lnTo>
                    <a:pt x="2239" y="343"/>
                  </a:lnTo>
                  <a:close/>
                  <a:moveTo>
                    <a:pt x="2458" y="0"/>
                  </a:moveTo>
                  <a:cubicBezTo>
                    <a:pt x="2414" y="0"/>
                    <a:pt x="2414" y="0"/>
                    <a:pt x="2414" y="0"/>
                  </a:cubicBezTo>
                  <a:cubicBezTo>
                    <a:pt x="2414" y="496"/>
                    <a:pt x="2414" y="496"/>
                    <a:pt x="2414" y="496"/>
                  </a:cubicBezTo>
                  <a:cubicBezTo>
                    <a:pt x="2458" y="496"/>
                    <a:pt x="2458" y="496"/>
                    <a:pt x="2458" y="496"/>
                  </a:cubicBezTo>
                  <a:lnTo>
                    <a:pt x="2458" y="0"/>
                  </a:lnTo>
                  <a:close/>
                  <a:moveTo>
                    <a:pt x="51" y="656"/>
                  </a:moveTo>
                  <a:cubicBezTo>
                    <a:pt x="8" y="656"/>
                    <a:pt x="8" y="656"/>
                    <a:pt x="8" y="656"/>
                  </a:cubicBezTo>
                  <a:cubicBezTo>
                    <a:pt x="8" y="1152"/>
                    <a:pt x="8" y="1152"/>
                    <a:pt x="8" y="1152"/>
                  </a:cubicBezTo>
                  <a:cubicBezTo>
                    <a:pt x="51" y="1152"/>
                    <a:pt x="51" y="1152"/>
                    <a:pt x="51" y="1152"/>
                  </a:cubicBezTo>
                  <a:cubicBezTo>
                    <a:pt x="51" y="991"/>
                    <a:pt x="51" y="991"/>
                    <a:pt x="51" y="991"/>
                  </a:cubicBezTo>
                  <a:cubicBezTo>
                    <a:pt x="211" y="1152"/>
                    <a:pt x="211" y="1152"/>
                    <a:pt x="211" y="1152"/>
                  </a:cubicBezTo>
                  <a:cubicBezTo>
                    <a:pt x="278" y="1152"/>
                    <a:pt x="278" y="1152"/>
                    <a:pt x="278" y="1152"/>
                  </a:cubicBezTo>
                  <a:cubicBezTo>
                    <a:pt x="108" y="985"/>
                    <a:pt x="108" y="985"/>
                    <a:pt x="108" y="985"/>
                  </a:cubicBezTo>
                  <a:cubicBezTo>
                    <a:pt x="261" y="845"/>
                    <a:pt x="261" y="845"/>
                    <a:pt x="261" y="845"/>
                  </a:cubicBezTo>
                  <a:cubicBezTo>
                    <a:pt x="196" y="845"/>
                    <a:pt x="196" y="845"/>
                    <a:pt x="196" y="845"/>
                  </a:cubicBezTo>
                  <a:cubicBezTo>
                    <a:pt x="51" y="983"/>
                    <a:pt x="51" y="983"/>
                    <a:pt x="51" y="983"/>
                  </a:cubicBezTo>
                  <a:lnTo>
                    <a:pt x="51" y="656"/>
                  </a:lnTo>
                  <a:close/>
                  <a:moveTo>
                    <a:pt x="521" y="964"/>
                  </a:moveTo>
                  <a:cubicBezTo>
                    <a:pt x="521" y="956"/>
                    <a:pt x="521" y="956"/>
                    <a:pt x="521" y="956"/>
                  </a:cubicBezTo>
                  <a:cubicBezTo>
                    <a:pt x="521" y="903"/>
                    <a:pt x="496" y="877"/>
                    <a:pt x="442" y="877"/>
                  </a:cubicBezTo>
                  <a:cubicBezTo>
                    <a:pt x="406" y="877"/>
                    <a:pt x="375" y="889"/>
                    <a:pt x="349" y="913"/>
                  </a:cubicBezTo>
                  <a:cubicBezTo>
                    <a:pt x="322" y="882"/>
                    <a:pt x="322" y="882"/>
                    <a:pt x="322" y="882"/>
                  </a:cubicBezTo>
                  <a:cubicBezTo>
                    <a:pt x="351" y="853"/>
                    <a:pt x="394" y="837"/>
                    <a:pt x="452" y="837"/>
                  </a:cubicBezTo>
                  <a:cubicBezTo>
                    <a:pt x="513" y="837"/>
                    <a:pt x="564" y="871"/>
                    <a:pt x="564" y="946"/>
                  </a:cubicBezTo>
                  <a:cubicBezTo>
                    <a:pt x="564" y="1083"/>
                    <a:pt x="564" y="1083"/>
                    <a:pt x="564" y="1083"/>
                  </a:cubicBezTo>
                  <a:cubicBezTo>
                    <a:pt x="564" y="1107"/>
                    <a:pt x="567" y="1136"/>
                    <a:pt x="570" y="1152"/>
                  </a:cubicBezTo>
                  <a:cubicBezTo>
                    <a:pt x="528" y="1152"/>
                    <a:pt x="528" y="1152"/>
                    <a:pt x="528" y="1152"/>
                  </a:cubicBezTo>
                  <a:cubicBezTo>
                    <a:pt x="525" y="1137"/>
                    <a:pt x="524" y="1119"/>
                    <a:pt x="524" y="1102"/>
                  </a:cubicBezTo>
                  <a:cubicBezTo>
                    <a:pt x="522" y="1102"/>
                    <a:pt x="522" y="1102"/>
                    <a:pt x="522" y="1102"/>
                  </a:cubicBezTo>
                  <a:cubicBezTo>
                    <a:pt x="498" y="1143"/>
                    <a:pt x="463" y="1160"/>
                    <a:pt x="414" y="1160"/>
                  </a:cubicBezTo>
                  <a:cubicBezTo>
                    <a:pt x="360" y="1160"/>
                    <a:pt x="309" y="1130"/>
                    <a:pt x="309" y="1070"/>
                  </a:cubicBezTo>
                  <a:cubicBezTo>
                    <a:pt x="309" y="970"/>
                    <a:pt x="426" y="964"/>
                    <a:pt x="499" y="964"/>
                  </a:cubicBezTo>
                  <a:cubicBezTo>
                    <a:pt x="521" y="964"/>
                    <a:pt x="521" y="964"/>
                    <a:pt x="521" y="964"/>
                  </a:cubicBezTo>
                  <a:moveTo>
                    <a:pt x="499" y="999"/>
                  </a:moveTo>
                  <a:cubicBezTo>
                    <a:pt x="455" y="999"/>
                    <a:pt x="356" y="1002"/>
                    <a:pt x="356" y="1064"/>
                  </a:cubicBezTo>
                  <a:cubicBezTo>
                    <a:pt x="356" y="1105"/>
                    <a:pt x="393" y="1121"/>
                    <a:pt x="428" y="1121"/>
                  </a:cubicBezTo>
                  <a:cubicBezTo>
                    <a:pt x="491" y="1121"/>
                    <a:pt x="521" y="1076"/>
                    <a:pt x="521" y="1022"/>
                  </a:cubicBezTo>
                  <a:cubicBezTo>
                    <a:pt x="521" y="999"/>
                    <a:pt x="521" y="999"/>
                    <a:pt x="521" y="999"/>
                  </a:cubicBezTo>
                  <a:lnTo>
                    <a:pt x="499" y="999"/>
                  </a:lnTo>
                  <a:close/>
                  <a:moveTo>
                    <a:pt x="706" y="845"/>
                  </a:moveTo>
                  <a:cubicBezTo>
                    <a:pt x="662" y="845"/>
                    <a:pt x="662" y="845"/>
                    <a:pt x="662" y="845"/>
                  </a:cubicBezTo>
                  <a:cubicBezTo>
                    <a:pt x="663" y="867"/>
                    <a:pt x="665" y="896"/>
                    <a:pt x="665" y="913"/>
                  </a:cubicBezTo>
                  <a:cubicBezTo>
                    <a:pt x="665" y="1152"/>
                    <a:pt x="665" y="1152"/>
                    <a:pt x="665" y="1152"/>
                  </a:cubicBezTo>
                  <a:cubicBezTo>
                    <a:pt x="708" y="1152"/>
                    <a:pt x="708" y="1152"/>
                    <a:pt x="708" y="1152"/>
                  </a:cubicBezTo>
                  <a:cubicBezTo>
                    <a:pt x="708" y="995"/>
                    <a:pt x="708" y="995"/>
                    <a:pt x="708" y="995"/>
                  </a:cubicBezTo>
                  <a:cubicBezTo>
                    <a:pt x="708" y="882"/>
                    <a:pt x="792" y="876"/>
                    <a:pt x="801" y="876"/>
                  </a:cubicBezTo>
                  <a:cubicBezTo>
                    <a:pt x="866" y="876"/>
                    <a:pt x="885" y="914"/>
                    <a:pt x="885" y="982"/>
                  </a:cubicBezTo>
                  <a:cubicBezTo>
                    <a:pt x="885" y="1152"/>
                    <a:pt x="885" y="1152"/>
                    <a:pt x="885" y="1152"/>
                  </a:cubicBezTo>
                  <a:cubicBezTo>
                    <a:pt x="928" y="1152"/>
                    <a:pt x="928" y="1152"/>
                    <a:pt x="928" y="1152"/>
                  </a:cubicBezTo>
                  <a:cubicBezTo>
                    <a:pt x="928" y="957"/>
                    <a:pt x="928" y="957"/>
                    <a:pt x="928" y="957"/>
                  </a:cubicBezTo>
                  <a:cubicBezTo>
                    <a:pt x="928" y="881"/>
                    <a:pt x="891" y="837"/>
                    <a:pt x="813" y="837"/>
                  </a:cubicBezTo>
                  <a:cubicBezTo>
                    <a:pt x="772" y="837"/>
                    <a:pt x="729" y="861"/>
                    <a:pt x="710" y="894"/>
                  </a:cubicBezTo>
                  <a:cubicBezTo>
                    <a:pt x="708" y="894"/>
                    <a:pt x="708" y="894"/>
                    <a:pt x="708" y="894"/>
                  </a:cubicBezTo>
                  <a:cubicBezTo>
                    <a:pt x="708" y="878"/>
                    <a:pt x="708" y="861"/>
                    <a:pt x="706" y="845"/>
                  </a:cubicBezTo>
                  <a:moveTo>
                    <a:pt x="1073" y="656"/>
                  </a:moveTo>
                  <a:cubicBezTo>
                    <a:pt x="1030" y="656"/>
                    <a:pt x="1030" y="656"/>
                    <a:pt x="1030" y="656"/>
                  </a:cubicBezTo>
                  <a:cubicBezTo>
                    <a:pt x="1030" y="1152"/>
                    <a:pt x="1030" y="1152"/>
                    <a:pt x="1030" y="1152"/>
                  </a:cubicBezTo>
                  <a:cubicBezTo>
                    <a:pt x="1073" y="1152"/>
                    <a:pt x="1073" y="1152"/>
                    <a:pt x="1073" y="1152"/>
                  </a:cubicBezTo>
                  <a:cubicBezTo>
                    <a:pt x="1073" y="991"/>
                    <a:pt x="1073" y="991"/>
                    <a:pt x="1073" y="991"/>
                  </a:cubicBezTo>
                  <a:cubicBezTo>
                    <a:pt x="1233" y="1152"/>
                    <a:pt x="1233" y="1152"/>
                    <a:pt x="1233" y="1152"/>
                  </a:cubicBezTo>
                  <a:cubicBezTo>
                    <a:pt x="1299" y="1152"/>
                    <a:pt x="1299" y="1152"/>
                    <a:pt x="1299" y="1152"/>
                  </a:cubicBezTo>
                  <a:cubicBezTo>
                    <a:pt x="1130" y="985"/>
                    <a:pt x="1130" y="985"/>
                    <a:pt x="1130" y="985"/>
                  </a:cubicBezTo>
                  <a:cubicBezTo>
                    <a:pt x="1283" y="845"/>
                    <a:pt x="1283" y="845"/>
                    <a:pt x="1283" y="845"/>
                  </a:cubicBezTo>
                  <a:cubicBezTo>
                    <a:pt x="1218" y="845"/>
                    <a:pt x="1218" y="845"/>
                    <a:pt x="1218" y="845"/>
                  </a:cubicBezTo>
                  <a:cubicBezTo>
                    <a:pt x="1073" y="983"/>
                    <a:pt x="1073" y="983"/>
                    <a:pt x="1073" y="983"/>
                  </a:cubicBezTo>
                  <a:lnTo>
                    <a:pt x="1073" y="656"/>
                  </a:lnTo>
                  <a:close/>
                  <a:moveTo>
                    <a:pt x="1376" y="1010"/>
                  </a:moveTo>
                  <a:cubicBezTo>
                    <a:pt x="1381" y="1072"/>
                    <a:pt x="1428" y="1121"/>
                    <a:pt x="1489" y="1121"/>
                  </a:cubicBezTo>
                  <a:cubicBezTo>
                    <a:pt x="1535" y="1121"/>
                    <a:pt x="1570" y="1095"/>
                    <a:pt x="1587" y="1067"/>
                  </a:cubicBezTo>
                  <a:cubicBezTo>
                    <a:pt x="1621" y="1095"/>
                    <a:pt x="1621" y="1095"/>
                    <a:pt x="1621" y="1095"/>
                  </a:cubicBezTo>
                  <a:cubicBezTo>
                    <a:pt x="1585" y="1141"/>
                    <a:pt x="1540" y="1160"/>
                    <a:pt x="1489" y="1160"/>
                  </a:cubicBezTo>
                  <a:cubicBezTo>
                    <a:pt x="1398" y="1160"/>
                    <a:pt x="1330" y="1091"/>
                    <a:pt x="1330" y="999"/>
                  </a:cubicBezTo>
                  <a:cubicBezTo>
                    <a:pt x="1330" y="906"/>
                    <a:pt x="1398" y="837"/>
                    <a:pt x="1485" y="837"/>
                  </a:cubicBezTo>
                  <a:cubicBezTo>
                    <a:pt x="1578" y="838"/>
                    <a:pt x="1632" y="907"/>
                    <a:pt x="1632" y="991"/>
                  </a:cubicBezTo>
                  <a:cubicBezTo>
                    <a:pt x="1632" y="1010"/>
                    <a:pt x="1632" y="1010"/>
                    <a:pt x="1632" y="1010"/>
                  </a:cubicBezTo>
                  <a:cubicBezTo>
                    <a:pt x="1376" y="1010"/>
                    <a:pt x="1376" y="1010"/>
                    <a:pt x="1376" y="1010"/>
                  </a:cubicBezTo>
                  <a:moveTo>
                    <a:pt x="1585" y="975"/>
                  </a:moveTo>
                  <a:cubicBezTo>
                    <a:pt x="1585" y="917"/>
                    <a:pt x="1547" y="877"/>
                    <a:pt x="1485" y="877"/>
                  </a:cubicBezTo>
                  <a:cubicBezTo>
                    <a:pt x="1429" y="877"/>
                    <a:pt x="1377" y="924"/>
                    <a:pt x="1377" y="975"/>
                  </a:cubicBezTo>
                  <a:lnTo>
                    <a:pt x="1585" y="975"/>
                  </a:lnTo>
                  <a:close/>
                  <a:moveTo>
                    <a:pt x="1715" y="941"/>
                  </a:moveTo>
                  <a:cubicBezTo>
                    <a:pt x="1715" y="1152"/>
                    <a:pt x="1715" y="1152"/>
                    <a:pt x="1715" y="1152"/>
                  </a:cubicBezTo>
                  <a:cubicBezTo>
                    <a:pt x="1759" y="1152"/>
                    <a:pt x="1759" y="1152"/>
                    <a:pt x="1759" y="1152"/>
                  </a:cubicBezTo>
                  <a:cubicBezTo>
                    <a:pt x="1759" y="979"/>
                    <a:pt x="1759" y="979"/>
                    <a:pt x="1759" y="979"/>
                  </a:cubicBezTo>
                  <a:cubicBezTo>
                    <a:pt x="1759" y="938"/>
                    <a:pt x="1788" y="880"/>
                    <a:pt x="1854" y="880"/>
                  </a:cubicBezTo>
                  <a:cubicBezTo>
                    <a:pt x="1866" y="880"/>
                    <a:pt x="1874" y="882"/>
                    <a:pt x="1879" y="884"/>
                  </a:cubicBezTo>
                  <a:cubicBezTo>
                    <a:pt x="1887" y="841"/>
                    <a:pt x="1887" y="841"/>
                    <a:pt x="1887" y="841"/>
                  </a:cubicBezTo>
                  <a:cubicBezTo>
                    <a:pt x="1878" y="838"/>
                    <a:pt x="1868" y="837"/>
                    <a:pt x="1855" y="837"/>
                  </a:cubicBezTo>
                  <a:cubicBezTo>
                    <a:pt x="1801" y="837"/>
                    <a:pt x="1769" y="869"/>
                    <a:pt x="1757" y="902"/>
                  </a:cubicBezTo>
                  <a:cubicBezTo>
                    <a:pt x="1755" y="902"/>
                    <a:pt x="1755" y="902"/>
                    <a:pt x="1755" y="902"/>
                  </a:cubicBezTo>
                  <a:cubicBezTo>
                    <a:pt x="1755" y="845"/>
                    <a:pt x="1755" y="845"/>
                    <a:pt x="1755" y="845"/>
                  </a:cubicBezTo>
                  <a:cubicBezTo>
                    <a:pt x="1713" y="845"/>
                    <a:pt x="1713" y="845"/>
                    <a:pt x="1713" y="845"/>
                  </a:cubicBezTo>
                  <a:cubicBezTo>
                    <a:pt x="1714" y="890"/>
                    <a:pt x="1715" y="913"/>
                    <a:pt x="1715" y="941"/>
                  </a:cubicBezTo>
                  <a:moveTo>
                    <a:pt x="2141" y="917"/>
                  </a:moveTo>
                  <a:cubicBezTo>
                    <a:pt x="2176" y="890"/>
                    <a:pt x="2176" y="890"/>
                    <a:pt x="2176" y="890"/>
                  </a:cubicBezTo>
                  <a:cubicBezTo>
                    <a:pt x="2146" y="855"/>
                    <a:pt x="2105" y="838"/>
                    <a:pt x="2064" y="837"/>
                  </a:cubicBezTo>
                  <a:cubicBezTo>
                    <a:pt x="1964" y="836"/>
                    <a:pt x="1901" y="906"/>
                    <a:pt x="1901" y="999"/>
                  </a:cubicBezTo>
                  <a:cubicBezTo>
                    <a:pt x="1901" y="1091"/>
                    <a:pt x="1964" y="1161"/>
                    <a:pt x="2064" y="1160"/>
                  </a:cubicBezTo>
                  <a:cubicBezTo>
                    <a:pt x="2105" y="1159"/>
                    <a:pt x="2146" y="1142"/>
                    <a:pt x="2176" y="1107"/>
                  </a:cubicBezTo>
                  <a:cubicBezTo>
                    <a:pt x="2141" y="1080"/>
                    <a:pt x="2141" y="1080"/>
                    <a:pt x="2141" y="1080"/>
                  </a:cubicBezTo>
                  <a:cubicBezTo>
                    <a:pt x="2126" y="1102"/>
                    <a:pt x="2098" y="1121"/>
                    <a:pt x="2064" y="1121"/>
                  </a:cubicBezTo>
                  <a:cubicBezTo>
                    <a:pt x="1992" y="1122"/>
                    <a:pt x="1949" y="1069"/>
                    <a:pt x="1949" y="999"/>
                  </a:cubicBezTo>
                  <a:cubicBezTo>
                    <a:pt x="1949" y="928"/>
                    <a:pt x="1992" y="875"/>
                    <a:pt x="2064" y="876"/>
                  </a:cubicBezTo>
                  <a:cubicBezTo>
                    <a:pt x="2098" y="876"/>
                    <a:pt x="2126" y="895"/>
                    <a:pt x="2141" y="917"/>
                  </a:cubicBezTo>
                  <a:moveTo>
                    <a:pt x="2263" y="1010"/>
                  </a:moveTo>
                  <a:cubicBezTo>
                    <a:pt x="2269" y="1072"/>
                    <a:pt x="2315" y="1121"/>
                    <a:pt x="2376" y="1121"/>
                  </a:cubicBezTo>
                  <a:cubicBezTo>
                    <a:pt x="2422" y="1121"/>
                    <a:pt x="2458" y="1095"/>
                    <a:pt x="2475" y="1067"/>
                  </a:cubicBezTo>
                  <a:cubicBezTo>
                    <a:pt x="2508" y="1095"/>
                    <a:pt x="2508" y="1095"/>
                    <a:pt x="2508" y="1095"/>
                  </a:cubicBezTo>
                  <a:cubicBezTo>
                    <a:pt x="2472" y="1141"/>
                    <a:pt x="2427" y="1160"/>
                    <a:pt x="2376" y="1160"/>
                  </a:cubicBezTo>
                  <a:cubicBezTo>
                    <a:pt x="2285" y="1160"/>
                    <a:pt x="2218" y="1091"/>
                    <a:pt x="2218" y="999"/>
                  </a:cubicBezTo>
                  <a:cubicBezTo>
                    <a:pt x="2218" y="906"/>
                    <a:pt x="2285" y="837"/>
                    <a:pt x="2372" y="837"/>
                  </a:cubicBezTo>
                  <a:cubicBezTo>
                    <a:pt x="2466" y="838"/>
                    <a:pt x="2519" y="907"/>
                    <a:pt x="2519" y="991"/>
                  </a:cubicBezTo>
                  <a:cubicBezTo>
                    <a:pt x="2519" y="1010"/>
                    <a:pt x="2519" y="1010"/>
                    <a:pt x="2519" y="1010"/>
                  </a:cubicBezTo>
                  <a:cubicBezTo>
                    <a:pt x="2263" y="1010"/>
                    <a:pt x="2263" y="1010"/>
                    <a:pt x="2263" y="1010"/>
                  </a:cubicBezTo>
                  <a:moveTo>
                    <a:pt x="2472" y="975"/>
                  </a:moveTo>
                  <a:cubicBezTo>
                    <a:pt x="2472" y="917"/>
                    <a:pt x="2435" y="877"/>
                    <a:pt x="2372" y="877"/>
                  </a:cubicBezTo>
                  <a:cubicBezTo>
                    <a:pt x="2316" y="877"/>
                    <a:pt x="2265" y="924"/>
                    <a:pt x="2265" y="975"/>
                  </a:cubicBezTo>
                  <a:lnTo>
                    <a:pt x="2472" y="975"/>
                  </a:lnTo>
                  <a:close/>
                  <a:moveTo>
                    <a:pt x="2639" y="845"/>
                  </a:moveTo>
                  <a:cubicBezTo>
                    <a:pt x="2595" y="845"/>
                    <a:pt x="2595" y="845"/>
                    <a:pt x="2595" y="845"/>
                  </a:cubicBezTo>
                  <a:cubicBezTo>
                    <a:pt x="2596" y="867"/>
                    <a:pt x="2598" y="896"/>
                    <a:pt x="2598" y="913"/>
                  </a:cubicBezTo>
                  <a:cubicBezTo>
                    <a:pt x="2598" y="1152"/>
                    <a:pt x="2598" y="1152"/>
                    <a:pt x="2598" y="1152"/>
                  </a:cubicBezTo>
                  <a:cubicBezTo>
                    <a:pt x="2641" y="1152"/>
                    <a:pt x="2641" y="1152"/>
                    <a:pt x="2641" y="1152"/>
                  </a:cubicBezTo>
                  <a:cubicBezTo>
                    <a:pt x="2641" y="995"/>
                    <a:pt x="2641" y="995"/>
                    <a:pt x="2641" y="995"/>
                  </a:cubicBezTo>
                  <a:cubicBezTo>
                    <a:pt x="2641" y="882"/>
                    <a:pt x="2725" y="876"/>
                    <a:pt x="2735" y="876"/>
                  </a:cubicBezTo>
                  <a:cubicBezTo>
                    <a:pt x="2799" y="876"/>
                    <a:pt x="2818" y="914"/>
                    <a:pt x="2818" y="982"/>
                  </a:cubicBezTo>
                  <a:cubicBezTo>
                    <a:pt x="2818" y="1152"/>
                    <a:pt x="2818" y="1152"/>
                    <a:pt x="2818" y="1152"/>
                  </a:cubicBezTo>
                  <a:cubicBezTo>
                    <a:pt x="2861" y="1152"/>
                    <a:pt x="2861" y="1152"/>
                    <a:pt x="2861" y="1152"/>
                  </a:cubicBezTo>
                  <a:cubicBezTo>
                    <a:pt x="2861" y="957"/>
                    <a:pt x="2861" y="957"/>
                    <a:pt x="2861" y="957"/>
                  </a:cubicBezTo>
                  <a:cubicBezTo>
                    <a:pt x="2861" y="881"/>
                    <a:pt x="2824" y="837"/>
                    <a:pt x="2746" y="837"/>
                  </a:cubicBezTo>
                  <a:cubicBezTo>
                    <a:pt x="2705" y="837"/>
                    <a:pt x="2662" y="861"/>
                    <a:pt x="2643" y="894"/>
                  </a:cubicBezTo>
                  <a:cubicBezTo>
                    <a:pt x="2641" y="894"/>
                    <a:pt x="2641" y="894"/>
                    <a:pt x="2641" y="894"/>
                  </a:cubicBezTo>
                  <a:cubicBezTo>
                    <a:pt x="2641" y="878"/>
                    <a:pt x="2641" y="861"/>
                    <a:pt x="2639" y="845"/>
                  </a:cubicBezTo>
                  <a:moveTo>
                    <a:pt x="3122" y="884"/>
                  </a:moveTo>
                  <a:cubicBezTo>
                    <a:pt x="3122" y="845"/>
                    <a:pt x="3122" y="845"/>
                    <a:pt x="3122" y="845"/>
                  </a:cubicBezTo>
                  <a:cubicBezTo>
                    <a:pt x="3033" y="845"/>
                    <a:pt x="3033" y="845"/>
                    <a:pt x="3033" y="845"/>
                  </a:cubicBezTo>
                  <a:cubicBezTo>
                    <a:pt x="3033" y="758"/>
                    <a:pt x="3033" y="758"/>
                    <a:pt x="3033" y="758"/>
                  </a:cubicBezTo>
                  <a:cubicBezTo>
                    <a:pt x="2990" y="758"/>
                    <a:pt x="2990" y="758"/>
                    <a:pt x="2990" y="758"/>
                  </a:cubicBezTo>
                  <a:cubicBezTo>
                    <a:pt x="2990" y="845"/>
                    <a:pt x="2990" y="845"/>
                    <a:pt x="2990" y="845"/>
                  </a:cubicBezTo>
                  <a:cubicBezTo>
                    <a:pt x="2925" y="845"/>
                    <a:pt x="2925" y="845"/>
                    <a:pt x="2925" y="845"/>
                  </a:cubicBezTo>
                  <a:cubicBezTo>
                    <a:pt x="2925" y="884"/>
                    <a:pt x="2925" y="884"/>
                    <a:pt x="2925" y="884"/>
                  </a:cubicBezTo>
                  <a:cubicBezTo>
                    <a:pt x="2990" y="884"/>
                    <a:pt x="2990" y="884"/>
                    <a:pt x="2990" y="884"/>
                  </a:cubicBezTo>
                  <a:cubicBezTo>
                    <a:pt x="2990" y="1078"/>
                    <a:pt x="2990" y="1078"/>
                    <a:pt x="2990" y="1078"/>
                  </a:cubicBezTo>
                  <a:cubicBezTo>
                    <a:pt x="2990" y="1146"/>
                    <a:pt x="3033" y="1160"/>
                    <a:pt x="3066" y="1160"/>
                  </a:cubicBezTo>
                  <a:cubicBezTo>
                    <a:pt x="3088" y="1160"/>
                    <a:pt x="3109" y="1156"/>
                    <a:pt x="3124" y="1149"/>
                  </a:cubicBezTo>
                  <a:cubicBezTo>
                    <a:pt x="3122" y="1109"/>
                    <a:pt x="3122" y="1109"/>
                    <a:pt x="3122" y="1109"/>
                  </a:cubicBezTo>
                  <a:cubicBezTo>
                    <a:pt x="3109" y="1116"/>
                    <a:pt x="3093" y="1121"/>
                    <a:pt x="3078" y="1121"/>
                  </a:cubicBezTo>
                  <a:cubicBezTo>
                    <a:pt x="3051" y="1121"/>
                    <a:pt x="3033" y="1111"/>
                    <a:pt x="3033" y="1065"/>
                  </a:cubicBezTo>
                  <a:cubicBezTo>
                    <a:pt x="3033" y="884"/>
                    <a:pt x="3033" y="884"/>
                    <a:pt x="3033" y="884"/>
                  </a:cubicBezTo>
                  <a:cubicBezTo>
                    <a:pt x="3122" y="884"/>
                    <a:pt x="3122" y="884"/>
                    <a:pt x="3122" y="884"/>
                  </a:cubicBezTo>
                  <a:moveTo>
                    <a:pt x="3185" y="941"/>
                  </a:moveTo>
                  <a:cubicBezTo>
                    <a:pt x="3185" y="1152"/>
                    <a:pt x="3185" y="1152"/>
                    <a:pt x="3185" y="1152"/>
                  </a:cubicBezTo>
                  <a:cubicBezTo>
                    <a:pt x="3229" y="1152"/>
                    <a:pt x="3229" y="1152"/>
                    <a:pt x="3229" y="1152"/>
                  </a:cubicBezTo>
                  <a:cubicBezTo>
                    <a:pt x="3229" y="979"/>
                    <a:pt x="3229" y="979"/>
                    <a:pt x="3229" y="979"/>
                  </a:cubicBezTo>
                  <a:cubicBezTo>
                    <a:pt x="3229" y="938"/>
                    <a:pt x="3258" y="880"/>
                    <a:pt x="3324" y="880"/>
                  </a:cubicBezTo>
                  <a:cubicBezTo>
                    <a:pt x="3336" y="880"/>
                    <a:pt x="3344" y="882"/>
                    <a:pt x="3349" y="884"/>
                  </a:cubicBezTo>
                  <a:cubicBezTo>
                    <a:pt x="3357" y="841"/>
                    <a:pt x="3357" y="841"/>
                    <a:pt x="3357" y="841"/>
                  </a:cubicBezTo>
                  <a:cubicBezTo>
                    <a:pt x="3348" y="838"/>
                    <a:pt x="3338" y="837"/>
                    <a:pt x="3325" y="837"/>
                  </a:cubicBezTo>
                  <a:cubicBezTo>
                    <a:pt x="3271" y="837"/>
                    <a:pt x="3239" y="869"/>
                    <a:pt x="3227" y="902"/>
                  </a:cubicBezTo>
                  <a:cubicBezTo>
                    <a:pt x="3225" y="902"/>
                    <a:pt x="3225" y="902"/>
                    <a:pt x="3225" y="902"/>
                  </a:cubicBezTo>
                  <a:cubicBezTo>
                    <a:pt x="3225" y="845"/>
                    <a:pt x="3225" y="845"/>
                    <a:pt x="3225" y="845"/>
                  </a:cubicBezTo>
                  <a:cubicBezTo>
                    <a:pt x="3183" y="845"/>
                    <a:pt x="3183" y="845"/>
                    <a:pt x="3183" y="845"/>
                  </a:cubicBezTo>
                  <a:cubicBezTo>
                    <a:pt x="3184" y="890"/>
                    <a:pt x="3185" y="913"/>
                    <a:pt x="3185" y="941"/>
                  </a:cubicBezTo>
                  <a:moveTo>
                    <a:pt x="3620" y="1152"/>
                  </a:moveTo>
                  <a:cubicBezTo>
                    <a:pt x="3665" y="1152"/>
                    <a:pt x="3665" y="1152"/>
                    <a:pt x="3665" y="1152"/>
                  </a:cubicBezTo>
                  <a:cubicBezTo>
                    <a:pt x="3664" y="1130"/>
                    <a:pt x="3662" y="1101"/>
                    <a:pt x="3662" y="1085"/>
                  </a:cubicBezTo>
                  <a:cubicBezTo>
                    <a:pt x="3662" y="845"/>
                    <a:pt x="3662" y="845"/>
                    <a:pt x="3662" y="845"/>
                  </a:cubicBezTo>
                  <a:cubicBezTo>
                    <a:pt x="3619" y="845"/>
                    <a:pt x="3619" y="845"/>
                    <a:pt x="3619" y="845"/>
                  </a:cubicBezTo>
                  <a:cubicBezTo>
                    <a:pt x="3619" y="1002"/>
                    <a:pt x="3619" y="1002"/>
                    <a:pt x="3619" y="1002"/>
                  </a:cubicBezTo>
                  <a:cubicBezTo>
                    <a:pt x="3619" y="1115"/>
                    <a:pt x="3534" y="1121"/>
                    <a:pt x="3525" y="1121"/>
                  </a:cubicBezTo>
                  <a:cubicBezTo>
                    <a:pt x="3461" y="1121"/>
                    <a:pt x="3442" y="1083"/>
                    <a:pt x="3442" y="1015"/>
                  </a:cubicBezTo>
                  <a:cubicBezTo>
                    <a:pt x="3442" y="845"/>
                    <a:pt x="3442" y="845"/>
                    <a:pt x="3442" y="845"/>
                  </a:cubicBezTo>
                  <a:cubicBezTo>
                    <a:pt x="3399" y="845"/>
                    <a:pt x="3399" y="845"/>
                    <a:pt x="3399" y="845"/>
                  </a:cubicBezTo>
                  <a:cubicBezTo>
                    <a:pt x="3399" y="1040"/>
                    <a:pt x="3399" y="1040"/>
                    <a:pt x="3399" y="1040"/>
                  </a:cubicBezTo>
                  <a:cubicBezTo>
                    <a:pt x="3399" y="1116"/>
                    <a:pt x="3436" y="1160"/>
                    <a:pt x="3514" y="1160"/>
                  </a:cubicBezTo>
                  <a:cubicBezTo>
                    <a:pt x="3555" y="1160"/>
                    <a:pt x="3598" y="1136"/>
                    <a:pt x="3617" y="1103"/>
                  </a:cubicBezTo>
                  <a:cubicBezTo>
                    <a:pt x="3619" y="1103"/>
                    <a:pt x="3619" y="1103"/>
                    <a:pt x="3619" y="1103"/>
                  </a:cubicBezTo>
                  <a:cubicBezTo>
                    <a:pt x="3619" y="1119"/>
                    <a:pt x="3619" y="1136"/>
                    <a:pt x="3620" y="1152"/>
                  </a:cubicBezTo>
                  <a:moveTo>
                    <a:pt x="3764" y="913"/>
                  </a:moveTo>
                  <a:cubicBezTo>
                    <a:pt x="3764" y="1152"/>
                    <a:pt x="3764" y="1152"/>
                    <a:pt x="3764" y="1152"/>
                  </a:cubicBezTo>
                  <a:cubicBezTo>
                    <a:pt x="3807" y="1152"/>
                    <a:pt x="3807" y="1152"/>
                    <a:pt x="3807" y="1152"/>
                  </a:cubicBezTo>
                  <a:cubicBezTo>
                    <a:pt x="3807" y="995"/>
                    <a:pt x="3807" y="995"/>
                    <a:pt x="3807" y="995"/>
                  </a:cubicBezTo>
                  <a:cubicBezTo>
                    <a:pt x="3807" y="882"/>
                    <a:pt x="3883" y="877"/>
                    <a:pt x="3893" y="877"/>
                  </a:cubicBezTo>
                  <a:cubicBezTo>
                    <a:pt x="3953" y="877"/>
                    <a:pt x="3971" y="911"/>
                    <a:pt x="3971" y="973"/>
                  </a:cubicBezTo>
                  <a:cubicBezTo>
                    <a:pt x="3971" y="1152"/>
                    <a:pt x="3971" y="1152"/>
                    <a:pt x="3971" y="1152"/>
                  </a:cubicBezTo>
                  <a:cubicBezTo>
                    <a:pt x="4014" y="1152"/>
                    <a:pt x="4014" y="1152"/>
                    <a:pt x="4014" y="1152"/>
                  </a:cubicBezTo>
                  <a:cubicBezTo>
                    <a:pt x="4014" y="989"/>
                    <a:pt x="4014" y="989"/>
                    <a:pt x="4014" y="989"/>
                  </a:cubicBezTo>
                  <a:cubicBezTo>
                    <a:pt x="4014" y="932"/>
                    <a:pt x="4036" y="877"/>
                    <a:pt x="4101" y="877"/>
                  </a:cubicBezTo>
                  <a:cubicBezTo>
                    <a:pt x="4161" y="877"/>
                    <a:pt x="4178" y="911"/>
                    <a:pt x="4178" y="973"/>
                  </a:cubicBezTo>
                  <a:cubicBezTo>
                    <a:pt x="4178" y="1152"/>
                    <a:pt x="4178" y="1152"/>
                    <a:pt x="4178" y="1152"/>
                  </a:cubicBezTo>
                  <a:cubicBezTo>
                    <a:pt x="4222" y="1152"/>
                    <a:pt x="4222" y="1152"/>
                    <a:pt x="4222" y="1152"/>
                  </a:cubicBezTo>
                  <a:cubicBezTo>
                    <a:pt x="4222" y="957"/>
                    <a:pt x="4222" y="957"/>
                    <a:pt x="4222" y="957"/>
                  </a:cubicBezTo>
                  <a:cubicBezTo>
                    <a:pt x="4222" y="881"/>
                    <a:pt x="4184" y="837"/>
                    <a:pt x="4106" y="837"/>
                  </a:cubicBezTo>
                  <a:cubicBezTo>
                    <a:pt x="4065" y="837"/>
                    <a:pt x="4023" y="861"/>
                    <a:pt x="4005" y="901"/>
                  </a:cubicBezTo>
                  <a:cubicBezTo>
                    <a:pt x="3985" y="848"/>
                    <a:pt x="3941" y="837"/>
                    <a:pt x="3907" y="837"/>
                  </a:cubicBezTo>
                  <a:cubicBezTo>
                    <a:pt x="3870" y="837"/>
                    <a:pt x="3829" y="856"/>
                    <a:pt x="3808" y="892"/>
                  </a:cubicBezTo>
                  <a:cubicBezTo>
                    <a:pt x="3807" y="892"/>
                    <a:pt x="3807" y="892"/>
                    <a:pt x="3807" y="892"/>
                  </a:cubicBezTo>
                  <a:cubicBezTo>
                    <a:pt x="3807" y="845"/>
                    <a:pt x="3807" y="845"/>
                    <a:pt x="3807" y="845"/>
                  </a:cubicBezTo>
                  <a:cubicBezTo>
                    <a:pt x="3760" y="845"/>
                    <a:pt x="3760" y="845"/>
                    <a:pt x="3760" y="845"/>
                  </a:cubicBezTo>
                  <a:cubicBezTo>
                    <a:pt x="3762" y="868"/>
                    <a:pt x="3764" y="890"/>
                    <a:pt x="3764" y="913"/>
                  </a:cubicBezTo>
                  <a:moveTo>
                    <a:pt x="68" y="1344"/>
                  </a:moveTo>
                  <a:cubicBezTo>
                    <a:pt x="9" y="1344"/>
                    <a:pt x="9" y="1344"/>
                    <a:pt x="9" y="1344"/>
                  </a:cubicBezTo>
                  <a:cubicBezTo>
                    <a:pt x="9" y="1808"/>
                    <a:pt x="9" y="1808"/>
                    <a:pt x="9" y="1808"/>
                  </a:cubicBezTo>
                  <a:cubicBezTo>
                    <a:pt x="56" y="1808"/>
                    <a:pt x="56" y="1808"/>
                    <a:pt x="56" y="1808"/>
                  </a:cubicBezTo>
                  <a:cubicBezTo>
                    <a:pt x="56" y="1411"/>
                    <a:pt x="56" y="1411"/>
                    <a:pt x="56" y="1411"/>
                  </a:cubicBezTo>
                  <a:cubicBezTo>
                    <a:pt x="57" y="1411"/>
                    <a:pt x="57" y="1411"/>
                    <a:pt x="57" y="1411"/>
                  </a:cubicBezTo>
                  <a:cubicBezTo>
                    <a:pt x="334" y="1808"/>
                    <a:pt x="334" y="1808"/>
                    <a:pt x="334" y="1808"/>
                  </a:cubicBezTo>
                  <a:cubicBezTo>
                    <a:pt x="393" y="1808"/>
                    <a:pt x="393" y="1808"/>
                    <a:pt x="393" y="1808"/>
                  </a:cubicBezTo>
                  <a:cubicBezTo>
                    <a:pt x="393" y="1344"/>
                    <a:pt x="393" y="1344"/>
                    <a:pt x="393" y="1344"/>
                  </a:cubicBezTo>
                  <a:cubicBezTo>
                    <a:pt x="346" y="1344"/>
                    <a:pt x="346" y="1344"/>
                    <a:pt x="346" y="1344"/>
                  </a:cubicBezTo>
                  <a:cubicBezTo>
                    <a:pt x="346" y="1737"/>
                    <a:pt x="346" y="1737"/>
                    <a:pt x="346" y="1737"/>
                  </a:cubicBezTo>
                  <a:cubicBezTo>
                    <a:pt x="345" y="1737"/>
                    <a:pt x="345" y="1737"/>
                    <a:pt x="345" y="1737"/>
                  </a:cubicBezTo>
                  <a:lnTo>
                    <a:pt x="68" y="1344"/>
                  </a:lnTo>
                  <a:close/>
                  <a:moveTo>
                    <a:pt x="534" y="1667"/>
                  </a:moveTo>
                  <a:cubicBezTo>
                    <a:pt x="539" y="1728"/>
                    <a:pt x="585" y="1777"/>
                    <a:pt x="646" y="1777"/>
                  </a:cubicBezTo>
                  <a:cubicBezTo>
                    <a:pt x="692" y="1777"/>
                    <a:pt x="728" y="1751"/>
                    <a:pt x="745" y="1724"/>
                  </a:cubicBezTo>
                  <a:cubicBezTo>
                    <a:pt x="778" y="1751"/>
                    <a:pt x="778" y="1751"/>
                    <a:pt x="778" y="1751"/>
                  </a:cubicBezTo>
                  <a:cubicBezTo>
                    <a:pt x="742" y="1797"/>
                    <a:pt x="697" y="1816"/>
                    <a:pt x="646" y="1816"/>
                  </a:cubicBezTo>
                  <a:cubicBezTo>
                    <a:pt x="555" y="1816"/>
                    <a:pt x="488" y="1747"/>
                    <a:pt x="488" y="1655"/>
                  </a:cubicBezTo>
                  <a:cubicBezTo>
                    <a:pt x="488" y="1562"/>
                    <a:pt x="555" y="1493"/>
                    <a:pt x="642" y="1493"/>
                  </a:cubicBezTo>
                  <a:cubicBezTo>
                    <a:pt x="736" y="1494"/>
                    <a:pt x="789" y="1563"/>
                    <a:pt x="789" y="1647"/>
                  </a:cubicBezTo>
                  <a:cubicBezTo>
                    <a:pt x="789" y="1667"/>
                    <a:pt x="789" y="1667"/>
                    <a:pt x="789" y="1667"/>
                  </a:cubicBezTo>
                  <a:cubicBezTo>
                    <a:pt x="534" y="1667"/>
                    <a:pt x="534" y="1667"/>
                    <a:pt x="534" y="1667"/>
                  </a:cubicBezTo>
                  <a:moveTo>
                    <a:pt x="742" y="1631"/>
                  </a:moveTo>
                  <a:cubicBezTo>
                    <a:pt x="742" y="1573"/>
                    <a:pt x="705" y="1533"/>
                    <a:pt x="642" y="1533"/>
                  </a:cubicBezTo>
                  <a:cubicBezTo>
                    <a:pt x="586" y="1533"/>
                    <a:pt x="535" y="1581"/>
                    <a:pt x="535" y="1631"/>
                  </a:cubicBezTo>
                  <a:lnTo>
                    <a:pt x="742" y="1631"/>
                  </a:lnTo>
                  <a:close/>
                  <a:moveTo>
                    <a:pt x="1175" y="1808"/>
                  </a:moveTo>
                  <a:cubicBezTo>
                    <a:pt x="1131" y="1808"/>
                    <a:pt x="1131" y="1808"/>
                    <a:pt x="1131" y="1808"/>
                  </a:cubicBezTo>
                  <a:cubicBezTo>
                    <a:pt x="1131" y="1757"/>
                    <a:pt x="1131" y="1757"/>
                    <a:pt x="1131" y="1757"/>
                  </a:cubicBezTo>
                  <a:cubicBezTo>
                    <a:pt x="1130" y="1757"/>
                    <a:pt x="1130" y="1757"/>
                    <a:pt x="1130" y="1757"/>
                  </a:cubicBezTo>
                  <a:cubicBezTo>
                    <a:pt x="1102" y="1798"/>
                    <a:pt x="1051" y="1816"/>
                    <a:pt x="1011" y="1816"/>
                  </a:cubicBezTo>
                  <a:cubicBezTo>
                    <a:pt x="915" y="1816"/>
                    <a:pt x="847" y="1747"/>
                    <a:pt x="847" y="1655"/>
                  </a:cubicBezTo>
                  <a:cubicBezTo>
                    <a:pt x="847" y="1562"/>
                    <a:pt x="915" y="1493"/>
                    <a:pt x="1011" y="1493"/>
                  </a:cubicBezTo>
                  <a:cubicBezTo>
                    <a:pt x="1051" y="1493"/>
                    <a:pt x="1102" y="1511"/>
                    <a:pt x="1130" y="1552"/>
                  </a:cubicBezTo>
                  <a:cubicBezTo>
                    <a:pt x="1131" y="1552"/>
                    <a:pt x="1131" y="1552"/>
                    <a:pt x="1131" y="1552"/>
                  </a:cubicBezTo>
                  <a:cubicBezTo>
                    <a:pt x="1131" y="1312"/>
                    <a:pt x="1131" y="1312"/>
                    <a:pt x="1131" y="1312"/>
                  </a:cubicBezTo>
                  <a:cubicBezTo>
                    <a:pt x="1175" y="1312"/>
                    <a:pt x="1175" y="1312"/>
                    <a:pt x="1175" y="1312"/>
                  </a:cubicBezTo>
                  <a:cubicBezTo>
                    <a:pt x="1175" y="1808"/>
                    <a:pt x="1175" y="1808"/>
                    <a:pt x="1175" y="1808"/>
                  </a:cubicBezTo>
                  <a:moveTo>
                    <a:pt x="1011" y="1777"/>
                  </a:moveTo>
                  <a:cubicBezTo>
                    <a:pt x="1081" y="1777"/>
                    <a:pt x="1133" y="1724"/>
                    <a:pt x="1133" y="1655"/>
                  </a:cubicBezTo>
                  <a:cubicBezTo>
                    <a:pt x="1133" y="1586"/>
                    <a:pt x="1081" y="1533"/>
                    <a:pt x="1011" y="1533"/>
                  </a:cubicBezTo>
                  <a:cubicBezTo>
                    <a:pt x="939" y="1533"/>
                    <a:pt x="894" y="1586"/>
                    <a:pt x="894" y="1655"/>
                  </a:cubicBezTo>
                  <a:cubicBezTo>
                    <a:pt x="894" y="1724"/>
                    <a:pt x="939" y="1777"/>
                    <a:pt x="1011" y="1777"/>
                  </a:cubicBezTo>
                  <a:moveTo>
                    <a:pt x="1299" y="1667"/>
                  </a:moveTo>
                  <a:cubicBezTo>
                    <a:pt x="1305" y="1728"/>
                    <a:pt x="1351" y="1777"/>
                    <a:pt x="1412" y="1777"/>
                  </a:cubicBezTo>
                  <a:cubicBezTo>
                    <a:pt x="1458" y="1777"/>
                    <a:pt x="1494" y="1751"/>
                    <a:pt x="1511" y="1724"/>
                  </a:cubicBezTo>
                  <a:cubicBezTo>
                    <a:pt x="1544" y="1751"/>
                    <a:pt x="1544" y="1751"/>
                    <a:pt x="1544" y="1751"/>
                  </a:cubicBezTo>
                  <a:cubicBezTo>
                    <a:pt x="1508" y="1797"/>
                    <a:pt x="1463" y="1816"/>
                    <a:pt x="1412" y="1816"/>
                  </a:cubicBezTo>
                  <a:cubicBezTo>
                    <a:pt x="1321" y="1816"/>
                    <a:pt x="1253" y="1747"/>
                    <a:pt x="1253" y="1655"/>
                  </a:cubicBezTo>
                  <a:cubicBezTo>
                    <a:pt x="1253" y="1562"/>
                    <a:pt x="1321" y="1493"/>
                    <a:pt x="1408" y="1493"/>
                  </a:cubicBezTo>
                  <a:cubicBezTo>
                    <a:pt x="1501" y="1494"/>
                    <a:pt x="1555" y="1563"/>
                    <a:pt x="1555" y="1647"/>
                  </a:cubicBezTo>
                  <a:cubicBezTo>
                    <a:pt x="1555" y="1667"/>
                    <a:pt x="1555" y="1667"/>
                    <a:pt x="1555" y="1667"/>
                  </a:cubicBezTo>
                  <a:cubicBezTo>
                    <a:pt x="1299" y="1667"/>
                    <a:pt x="1299" y="1667"/>
                    <a:pt x="1299" y="1667"/>
                  </a:cubicBezTo>
                  <a:moveTo>
                    <a:pt x="1508" y="1631"/>
                  </a:moveTo>
                  <a:cubicBezTo>
                    <a:pt x="1508" y="1573"/>
                    <a:pt x="1471" y="1533"/>
                    <a:pt x="1408" y="1533"/>
                  </a:cubicBezTo>
                  <a:cubicBezTo>
                    <a:pt x="1352" y="1533"/>
                    <a:pt x="1301" y="1581"/>
                    <a:pt x="1301" y="1631"/>
                  </a:cubicBezTo>
                  <a:lnTo>
                    <a:pt x="1508" y="1631"/>
                  </a:lnTo>
                  <a:close/>
                  <a:moveTo>
                    <a:pt x="1639" y="1597"/>
                  </a:moveTo>
                  <a:cubicBezTo>
                    <a:pt x="1639" y="1808"/>
                    <a:pt x="1639" y="1808"/>
                    <a:pt x="1639" y="1808"/>
                  </a:cubicBezTo>
                  <a:cubicBezTo>
                    <a:pt x="1682" y="1808"/>
                    <a:pt x="1682" y="1808"/>
                    <a:pt x="1682" y="1808"/>
                  </a:cubicBezTo>
                  <a:cubicBezTo>
                    <a:pt x="1682" y="1635"/>
                    <a:pt x="1682" y="1635"/>
                    <a:pt x="1682" y="1635"/>
                  </a:cubicBezTo>
                  <a:cubicBezTo>
                    <a:pt x="1682" y="1594"/>
                    <a:pt x="1711" y="1537"/>
                    <a:pt x="1777" y="1537"/>
                  </a:cubicBezTo>
                  <a:cubicBezTo>
                    <a:pt x="1789" y="1537"/>
                    <a:pt x="1797" y="1538"/>
                    <a:pt x="1802" y="1540"/>
                  </a:cubicBezTo>
                  <a:cubicBezTo>
                    <a:pt x="1810" y="1497"/>
                    <a:pt x="1810" y="1497"/>
                    <a:pt x="1810" y="1497"/>
                  </a:cubicBezTo>
                  <a:cubicBezTo>
                    <a:pt x="1801" y="1495"/>
                    <a:pt x="1791" y="1493"/>
                    <a:pt x="1778" y="1493"/>
                  </a:cubicBezTo>
                  <a:cubicBezTo>
                    <a:pt x="1724" y="1493"/>
                    <a:pt x="1692" y="1525"/>
                    <a:pt x="1680" y="1558"/>
                  </a:cubicBezTo>
                  <a:cubicBezTo>
                    <a:pt x="1679" y="1558"/>
                    <a:pt x="1679" y="1558"/>
                    <a:pt x="1679" y="1558"/>
                  </a:cubicBezTo>
                  <a:cubicBezTo>
                    <a:pt x="1679" y="1501"/>
                    <a:pt x="1679" y="1501"/>
                    <a:pt x="1679" y="1501"/>
                  </a:cubicBezTo>
                  <a:cubicBezTo>
                    <a:pt x="1636" y="1501"/>
                    <a:pt x="1636" y="1501"/>
                    <a:pt x="1636" y="1501"/>
                  </a:cubicBezTo>
                  <a:cubicBezTo>
                    <a:pt x="1637" y="1546"/>
                    <a:pt x="1639" y="1569"/>
                    <a:pt x="1639" y="1597"/>
                  </a:cubicBezTo>
                  <a:moveTo>
                    <a:pt x="1905" y="1312"/>
                  </a:moveTo>
                  <a:cubicBezTo>
                    <a:pt x="1862" y="1312"/>
                    <a:pt x="1862" y="1312"/>
                    <a:pt x="1862" y="1312"/>
                  </a:cubicBezTo>
                  <a:cubicBezTo>
                    <a:pt x="1862" y="1808"/>
                    <a:pt x="1862" y="1808"/>
                    <a:pt x="1862" y="1808"/>
                  </a:cubicBezTo>
                  <a:cubicBezTo>
                    <a:pt x="1905" y="1808"/>
                    <a:pt x="1905" y="1808"/>
                    <a:pt x="1905" y="1808"/>
                  </a:cubicBezTo>
                  <a:lnTo>
                    <a:pt x="1905" y="1312"/>
                  </a:lnTo>
                  <a:close/>
                  <a:moveTo>
                    <a:pt x="2206" y="1620"/>
                  </a:moveTo>
                  <a:cubicBezTo>
                    <a:pt x="2206" y="1612"/>
                    <a:pt x="2206" y="1612"/>
                    <a:pt x="2206" y="1612"/>
                  </a:cubicBezTo>
                  <a:cubicBezTo>
                    <a:pt x="2206" y="1559"/>
                    <a:pt x="2181" y="1533"/>
                    <a:pt x="2127" y="1533"/>
                  </a:cubicBezTo>
                  <a:cubicBezTo>
                    <a:pt x="2091" y="1533"/>
                    <a:pt x="2060" y="1545"/>
                    <a:pt x="2034" y="1569"/>
                  </a:cubicBezTo>
                  <a:cubicBezTo>
                    <a:pt x="2007" y="1538"/>
                    <a:pt x="2007" y="1538"/>
                    <a:pt x="2007" y="1538"/>
                  </a:cubicBezTo>
                  <a:cubicBezTo>
                    <a:pt x="2036" y="1509"/>
                    <a:pt x="2079" y="1493"/>
                    <a:pt x="2137" y="1493"/>
                  </a:cubicBezTo>
                  <a:cubicBezTo>
                    <a:pt x="2198" y="1493"/>
                    <a:pt x="2249" y="1527"/>
                    <a:pt x="2249" y="1602"/>
                  </a:cubicBezTo>
                  <a:cubicBezTo>
                    <a:pt x="2249" y="1739"/>
                    <a:pt x="2249" y="1739"/>
                    <a:pt x="2249" y="1739"/>
                  </a:cubicBezTo>
                  <a:cubicBezTo>
                    <a:pt x="2249" y="1763"/>
                    <a:pt x="2252" y="1792"/>
                    <a:pt x="2255" y="1808"/>
                  </a:cubicBezTo>
                  <a:cubicBezTo>
                    <a:pt x="2213" y="1808"/>
                    <a:pt x="2213" y="1808"/>
                    <a:pt x="2213" y="1808"/>
                  </a:cubicBezTo>
                  <a:cubicBezTo>
                    <a:pt x="2210" y="1793"/>
                    <a:pt x="2209" y="1775"/>
                    <a:pt x="2209" y="1758"/>
                  </a:cubicBezTo>
                  <a:cubicBezTo>
                    <a:pt x="2207" y="1758"/>
                    <a:pt x="2207" y="1758"/>
                    <a:pt x="2207" y="1758"/>
                  </a:cubicBezTo>
                  <a:cubicBezTo>
                    <a:pt x="2182" y="1799"/>
                    <a:pt x="2148" y="1816"/>
                    <a:pt x="2099" y="1816"/>
                  </a:cubicBezTo>
                  <a:cubicBezTo>
                    <a:pt x="2045" y="1816"/>
                    <a:pt x="1994" y="1786"/>
                    <a:pt x="1994" y="1726"/>
                  </a:cubicBezTo>
                  <a:cubicBezTo>
                    <a:pt x="1994" y="1627"/>
                    <a:pt x="2111" y="1620"/>
                    <a:pt x="2184" y="1620"/>
                  </a:cubicBezTo>
                  <a:cubicBezTo>
                    <a:pt x="2206" y="1620"/>
                    <a:pt x="2206" y="1620"/>
                    <a:pt x="2206" y="1620"/>
                  </a:cubicBezTo>
                  <a:moveTo>
                    <a:pt x="2184" y="1655"/>
                  </a:moveTo>
                  <a:cubicBezTo>
                    <a:pt x="2140" y="1655"/>
                    <a:pt x="2041" y="1659"/>
                    <a:pt x="2041" y="1720"/>
                  </a:cubicBezTo>
                  <a:cubicBezTo>
                    <a:pt x="2041" y="1761"/>
                    <a:pt x="2078" y="1777"/>
                    <a:pt x="2113" y="1777"/>
                  </a:cubicBezTo>
                  <a:cubicBezTo>
                    <a:pt x="2176" y="1777"/>
                    <a:pt x="2206" y="1732"/>
                    <a:pt x="2206" y="1678"/>
                  </a:cubicBezTo>
                  <a:cubicBezTo>
                    <a:pt x="2206" y="1655"/>
                    <a:pt x="2206" y="1655"/>
                    <a:pt x="2206" y="1655"/>
                  </a:cubicBezTo>
                  <a:lnTo>
                    <a:pt x="2184" y="1655"/>
                  </a:lnTo>
                  <a:close/>
                  <a:moveTo>
                    <a:pt x="2391" y="1501"/>
                  </a:moveTo>
                  <a:cubicBezTo>
                    <a:pt x="2346" y="1501"/>
                    <a:pt x="2346" y="1501"/>
                    <a:pt x="2346" y="1501"/>
                  </a:cubicBezTo>
                  <a:cubicBezTo>
                    <a:pt x="2348" y="1524"/>
                    <a:pt x="2350" y="1552"/>
                    <a:pt x="2350" y="1569"/>
                  </a:cubicBezTo>
                  <a:cubicBezTo>
                    <a:pt x="2350" y="1808"/>
                    <a:pt x="2350" y="1808"/>
                    <a:pt x="2350" y="1808"/>
                  </a:cubicBezTo>
                  <a:cubicBezTo>
                    <a:pt x="2393" y="1808"/>
                    <a:pt x="2393" y="1808"/>
                    <a:pt x="2393" y="1808"/>
                  </a:cubicBezTo>
                  <a:cubicBezTo>
                    <a:pt x="2393" y="1651"/>
                    <a:pt x="2393" y="1651"/>
                    <a:pt x="2393" y="1651"/>
                  </a:cubicBezTo>
                  <a:cubicBezTo>
                    <a:pt x="2393" y="1539"/>
                    <a:pt x="2477" y="1533"/>
                    <a:pt x="2486" y="1533"/>
                  </a:cubicBezTo>
                  <a:cubicBezTo>
                    <a:pt x="2551" y="1533"/>
                    <a:pt x="2570" y="1570"/>
                    <a:pt x="2570" y="1638"/>
                  </a:cubicBezTo>
                  <a:cubicBezTo>
                    <a:pt x="2570" y="1808"/>
                    <a:pt x="2570" y="1808"/>
                    <a:pt x="2570" y="1808"/>
                  </a:cubicBezTo>
                  <a:cubicBezTo>
                    <a:pt x="2613" y="1808"/>
                    <a:pt x="2613" y="1808"/>
                    <a:pt x="2613" y="1808"/>
                  </a:cubicBezTo>
                  <a:cubicBezTo>
                    <a:pt x="2613" y="1613"/>
                    <a:pt x="2613" y="1613"/>
                    <a:pt x="2613" y="1613"/>
                  </a:cubicBezTo>
                  <a:cubicBezTo>
                    <a:pt x="2613" y="1537"/>
                    <a:pt x="2576" y="1493"/>
                    <a:pt x="2497" y="1493"/>
                  </a:cubicBezTo>
                  <a:cubicBezTo>
                    <a:pt x="2457" y="1493"/>
                    <a:pt x="2413" y="1517"/>
                    <a:pt x="2394" y="1550"/>
                  </a:cubicBezTo>
                  <a:cubicBezTo>
                    <a:pt x="2393" y="1550"/>
                    <a:pt x="2393" y="1550"/>
                    <a:pt x="2393" y="1550"/>
                  </a:cubicBezTo>
                  <a:cubicBezTo>
                    <a:pt x="2393" y="1534"/>
                    <a:pt x="2393" y="1518"/>
                    <a:pt x="2391" y="1501"/>
                  </a:cubicBezTo>
                  <a:moveTo>
                    <a:pt x="3021" y="1808"/>
                  </a:moveTo>
                  <a:cubicBezTo>
                    <a:pt x="2978" y="1808"/>
                    <a:pt x="2978" y="1808"/>
                    <a:pt x="2978" y="1808"/>
                  </a:cubicBezTo>
                  <a:cubicBezTo>
                    <a:pt x="2978" y="1757"/>
                    <a:pt x="2978" y="1757"/>
                    <a:pt x="2978" y="1757"/>
                  </a:cubicBezTo>
                  <a:cubicBezTo>
                    <a:pt x="2976" y="1757"/>
                    <a:pt x="2976" y="1757"/>
                    <a:pt x="2976" y="1757"/>
                  </a:cubicBezTo>
                  <a:cubicBezTo>
                    <a:pt x="2948" y="1798"/>
                    <a:pt x="2898" y="1816"/>
                    <a:pt x="2857" y="1816"/>
                  </a:cubicBezTo>
                  <a:cubicBezTo>
                    <a:pt x="2761" y="1816"/>
                    <a:pt x="2694" y="1747"/>
                    <a:pt x="2694" y="1655"/>
                  </a:cubicBezTo>
                  <a:cubicBezTo>
                    <a:pt x="2694" y="1562"/>
                    <a:pt x="2761" y="1493"/>
                    <a:pt x="2857" y="1493"/>
                  </a:cubicBezTo>
                  <a:cubicBezTo>
                    <a:pt x="2898" y="1493"/>
                    <a:pt x="2948" y="1511"/>
                    <a:pt x="2976" y="1552"/>
                  </a:cubicBezTo>
                  <a:cubicBezTo>
                    <a:pt x="2978" y="1552"/>
                    <a:pt x="2978" y="1552"/>
                    <a:pt x="2978" y="1552"/>
                  </a:cubicBezTo>
                  <a:cubicBezTo>
                    <a:pt x="2978" y="1312"/>
                    <a:pt x="2978" y="1312"/>
                    <a:pt x="2978" y="1312"/>
                  </a:cubicBezTo>
                  <a:cubicBezTo>
                    <a:pt x="3021" y="1312"/>
                    <a:pt x="3021" y="1312"/>
                    <a:pt x="3021" y="1312"/>
                  </a:cubicBezTo>
                  <a:cubicBezTo>
                    <a:pt x="3021" y="1808"/>
                    <a:pt x="3021" y="1808"/>
                    <a:pt x="3021" y="1808"/>
                  </a:cubicBezTo>
                  <a:moveTo>
                    <a:pt x="2857" y="1777"/>
                  </a:moveTo>
                  <a:cubicBezTo>
                    <a:pt x="2928" y="1777"/>
                    <a:pt x="2980" y="1724"/>
                    <a:pt x="2980" y="1655"/>
                  </a:cubicBezTo>
                  <a:cubicBezTo>
                    <a:pt x="2980" y="1586"/>
                    <a:pt x="2928" y="1533"/>
                    <a:pt x="2857" y="1533"/>
                  </a:cubicBezTo>
                  <a:cubicBezTo>
                    <a:pt x="2786" y="1533"/>
                    <a:pt x="2741" y="1586"/>
                    <a:pt x="2741" y="1655"/>
                  </a:cubicBezTo>
                  <a:cubicBezTo>
                    <a:pt x="2741" y="1724"/>
                    <a:pt x="2786" y="1777"/>
                    <a:pt x="2857" y="1777"/>
                  </a:cubicBezTo>
                </a:path>
              </a:pathLst>
            </a:custGeom>
            <a:solidFill>
              <a:srgbClr val="11B5E9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13" name="Freeform 8"/>
            <p:cNvSpPr>
              <a:spLocks noEditPoints="1"/>
            </p:cNvSpPr>
            <p:nvPr/>
          </p:nvSpPr>
          <p:spPr bwMode="auto">
            <a:xfrm>
              <a:off x="4550" y="231"/>
              <a:ext cx="422" cy="234"/>
            </a:xfrm>
            <a:custGeom>
              <a:avLst/>
              <a:gdLst/>
              <a:ahLst/>
              <a:cxnLst>
                <a:cxn ang="0">
                  <a:pos x="1217" y="13"/>
                </a:cxn>
                <a:cxn ang="0">
                  <a:pos x="1682" y="13"/>
                </a:cxn>
                <a:cxn ang="0">
                  <a:pos x="1484" y="1400"/>
                </a:cxn>
                <a:cxn ang="0">
                  <a:pos x="1430" y="1552"/>
                </a:cxn>
                <a:cxn ang="0">
                  <a:pos x="1207" y="1663"/>
                </a:cxn>
                <a:cxn ang="0">
                  <a:pos x="931" y="1464"/>
                </a:cxn>
                <a:cxn ang="0">
                  <a:pos x="583" y="711"/>
                </a:cxn>
                <a:cxn ang="0">
                  <a:pos x="470" y="1646"/>
                </a:cxn>
                <a:cxn ang="0">
                  <a:pos x="0" y="1646"/>
                </a:cxn>
                <a:cxn ang="0">
                  <a:pos x="231" y="38"/>
                </a:cxn>
                <a:cxn ang="0">
                  <a:pos x="449" y="0"/>
                </a:cxn>
                <a:cxn ang="0">
                  <a:pos x="751" y="212"/>
                </a:cxn>
                <a:cxn ang="0">
                  <a:pos x="1122" y="985"/>
                </a:cxn>
                <a:cxn ang="0">
                  <a:pos x="1217" y="13"/>
                </a:cxn>
                <a:cxn ang="0">
                  <a:pos x="2360" y="1229"/>
                </a:cxn>
                <a:cxn ang="0">
                  <a:pos x="2496" y="265"/>
                </a:cxn>
                <a:cxn ang="0">
                  <a:pos x="2270" y="2"/>
                </a:cxn>
                <a:cxn ang="0">
                  <a:pos x="1971" y="265"/>
                </a:cxn>
                <a:cxn ang="0">
                  <a:pos x="1814" y="1386"/>
                </a:cxn>
                <a:cxn ang="0">
                  <a:pos x="2039" y="1648"/>
                </a:cxn>
                <a:cxn ang="0">
                  <a:pos x="2941" y="1648"/>
                </a:cxn>
                <a:cxn ang="0">
                  <a:pos x="3000" y="1229"/>
                </a:cxn>
                <a:cxn ang="0">
                  <a:pos x="2360" y="1229"/>
                </a:cxn>
              </a:cxnLst>
              <a:rect l="0" t="0" r="r" b="b"/>
              <a:pathLst>
                <a:path w="3000" h="1665">
                  <a:moveTo>
                    <a:pt x="1217" y="13"/>
                  </a:moveTo>
                  <a:cubicBezTo>
                    <a:pt x="1682" y="13"/>
                    <a:pt x="1682" y="13"/>
                    <a:pt x="1682" y="13"/>
                  </a:cubicBezTo>
                  <a:cubicBezTo>
                    <a:pt x="1484" y="1400"/>
                    <a:pt x="1484" y="1400"/>
                    <a:pt x="1484" y="1400"/>
                  </a:cubicBezTo>
                  <a:cubicBezTo>
                    <a:pt x="1480" y="1428"/>
                    <a:pt x="1470" y="1493"/>
                    <a:pt x="1430" y="1552"/>
                  </a:cubicBezTo>
                  <a:cubicBezTo>
                    <a:pt x="1390" y="1611"/>
                    <a:pt x="1327" y="1664"/>
                    <a:pt x="1207" y="1663"/>
                  </a:cubicBezTo>
                  <a:cubicBezTo>
                    <a:pt x="1127" y="1665"/>
                    <a:pt x="1025" y="1629"/>
                    <a:pt x="931" y="1464"/>
                  </a:cubicBezTo>
                  <a:cubicBezTo>
                    <a:pt x="871" y="1359"/>
                    <a:pt x="698" y="981"/>
                    <a:pt x="583" y="711"/>
                  </a:cubicBezTo>
                  <a:cubicBezTo>
                    <a:pt x="470" y="1646"/>
                    <a:pt x="470" y="1646"/>
                    <a:pt x="470" y="1646"/>
                  </a:cubicBezTo>
                  <a:cubicBezTo>
                    <a:pt x="0" y="1646"/>
                    <a:pt x="0" y="1646"/>
                    <a:pt x="0" y="1646"/>
                  </a:cubicBezTo>
                  <a:cubicBezTo>
                    <a:pt x="231" y="38"/>
                    <a:pt x="231" y="38"/>
                    <a:pt x="231" y="38"/>
                  </a:cubicBezTo>
                  <a:cubicBezTo>
                    <a:pt x="293" y="25"/>
                    <a:pt x="374" y="0"/>
                    <a:pt x="449" y="0"/>
                  </a:cubicBezTo>
                  <a:cubicBezTo>
                    <a:pt x="622" y="0"/>
                    <a:pt x="703" y="106"/>
                    <a:pt x="751" y="212"/>
                  </a:cubicBezTo>
                  <a:cubicBezTo>
                    <a:pt x="1122" y="985"/>
                    <a:pt x="1122" y="985"/>
                    <a:pt x="1122" y="985"/>
                  </a:cubicBezTo>
                  <a:cubicBezTo>
                    <a:pt x="1217" y="13"/>
                    <a:pt x="1217" y="13"/>
                    <a:pt x="1217" y="13"/>
                  </a:cubicBezTo>
                  <a:moveTo>
                    <a:pt x="2360" y="1229"/>
                  </a:moveTo>
                  <a:cubicBezTo>
                    <a:pt x="2496" y="265"/>
                    <a:pt x="2496" y="265"/>
                    <a:pt x="2496" y="265"/>
                  </a:cubicBezTo>
                  <a:cubicBezTo>
                    <a:pt x="2516" y="120"/>
                    <a:pt x="2415" y="2"/>
                    <a:pt x="2270" y="2"/>
                  </a:cubicBezTo>
                  <a:cubicBezTo>
                    <a:pt x="2126" y="2"/>
                    <a:pt x="1992" y="120"/>
                    <a:pt x="1971" y="265"/>
                  </a:cubicBezTo>
                  <a:cubicBezTo>
                    <a:pt x="1814" y="1386"/>
                    <a:pt x="1814" y="1386"/>
                    <a:pt x="1814" y="1386"/>
                  </a:cubicBezTo>
                  <a:cubicBezTo>
                    <a:pt x="1794" y="1531"/>
                    <a:pt x="1894" y="1648"/>
                    <a:pt x="2039" y="1648"/>
                  </a:cubicBezTo>
                  <a:cubicBezTo>
                    <a:pt x="2941" y="1648"/>
                    <a:pt x="2941" y="1648"/>
                    <a:pt x="2941" y="1648"/>
                  </a:cubicBezTo>
                  <a:cubicBezTo>
                    <a:pt x="3000" y="1229"/>
                    <a:pt x="3000" y="1229"/>
                    <a:pt x="3000" y="1229"/>
                  </a:cubicBezTo>
                  <a:cubicBezTo>
                    <a:pt x="2360" y="1229"/>
                    <a:pt x="2360" y="1229"/>
                    <a:pt x="2360" y="1229"/>
                  </a:cubicBezTo>
                </a:path>
              </a:pathLst>
            </a:custGeom>
            <a:solidFill>
              <a:srgbClr val="11B5E9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</p:grpSp>
      <p:pic>
        <p:nvPicPr>
          <p:cNvPr id="3" name="Tijdelijke aanduiding voor inhoud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96800" y="4340781"/>
            <a:ext cx="1044332" cy="10514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" name="Afbeelding 3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577" y="3132269"/>
            <a:ext cx="1050908" cy="1055641"/>
          </a:xfrm>
          <a:prstGeom prst="rect">
            <a:avLst/>
          </a:prstGeom>
        </p:spPr>
      </p:pic>
      <p:pic>
        <p:nvPicPr>
          <p:cNvPr id="5" name="Afbeelding 4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577" y="1904831"/>
            <a:ext cx="1050908" cy="1055642"/>
          </a:xfrm>
          <a:prstGeom prst="rect">
            <a:avLst/>
          </a:prstGeom>
        </p:spPr>
      </p:pic>
      <p:sp>
        <p:nvSpPr>
          <p:cNvPr id="6" name="Titel 1"/>
          <p:cNvSpPr txBox="1">
            <a:spLocks/>
          </p:cNvSpPr>
          <p:nvPr userDrawn="1"/>
        </p:nvSpPr>
        <p:spPr bwMode="auto">
          <a:xfrm>
            <a:off x="1816868" y="1909140"/>
            <a:ext cx="6010275" cy="65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lnSpc>
                <a:spcPts val="2500"/>
              </a:lnSpc>
              <a:spcBef>
                <a:spcPct val="0"/>
              </a:spcBef>
              <a:spcAft>
                <a:spcPct val="0"/>
              </a:spcAft>
              <a:defRPr sz="25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lnSpc>
                <a:spcPts val="2500"/>
              </a:lnSpc>
              <a:spcBef>
                <a:spcPct val="0"/>
              </a:spcBef>
              <a:spcAft>
                <a:spcPct val="0"/>
              </a:spcAft>
              <a:defRPr sz="2500">
                <a:solidFill>
                  <a:schemeClr val="tx2"/>
                </a:solidFill>
                <a:latin typeface="Arial" charset="0"/>
              </a:defRPr>
            </a:lvl2pPr>
            <a:lvl3pPr algn="l" rtl="0" eaLnBrk="0" fontAlgn="base" hangingPunct="0">
              <a:lnSpc>
                <a:spcPts val="2500"/>
              </a:lnSpc>
              <a:spcBef>
                <a:spcPct val="0"/>
              </a:spcBef>
              <a:spcAft>
                <a:spcPct val="0"/>
              </a:spcAft>
              <a:defRPr sz="2500">
                <a:solidFill>
                  <a:schemeClr val="tx2"/>
                </a:solidFill>
                <a:latin typeface="Arial" charset="0"/>
              </a:defRPr>
            </a:lvl3pPr>
            <a:lvl4pPr algn="l" rtl="0" eaLnBrk="0" fontAlgn="base" hangingPunct="0">
              <a:lnSpc>
                <a:spcPts val="2500"/>
              </a:lnSpc>
              <a:spcBef>
                <a:spcPct val="0"/>
              </a:spcBef>
              <a:spcAft>
                <a:spcPct val="0"/>
              </a:spcAft>
              <a:defRPr sz="2500">
                <a:solidFill>
                  <a:schemeClr val="tx2"/>
                </a:solidFill>
                <a:latin typeface="Arial" charset="0"/>
              </a:defRPr>
            </a:lvl4pPr>
            <a:lvl5pPr algn="l" rtl="0" eaLnBrk="0" fontAlgn="base" hangingPunct="0">
              <a:lnSpc>
                <a:spcPts val="2500"/>
              </a:lnSpc>
              <a:spcBef>
                <a:spcPct val="0"/>
              </a:spcBef>
              <a:spcAft>
                <a:spcPct val="0"/>
              </a:spcAft>
              <a:defRPr sz="2500">
                <a:solidFill>
                  <a:schemeClr val="tx2"/>
                </a:solidFill>
                <a:latin typeface="Arial" charset="0"/>
              </a:defRPr>
            </a:lvl5pPr>
            <a:lvl6pPr marL="457200" algn="l" rtl="0" fontAlgn="base">
              <a:lnSpc>
                <a:spcPts val="2500"/>
              </a:lnSpc>
              <a:spcBef>
                <a:spcPct val="0"/>
              </a:spcBef>
              <a:spcAft>
                <a:spcPct val="0"/>
              </a:spcAft>
              <a:defRPr sz="2500">
                <a:solidFill>
                  <a:schemeClr val="tx2"/>
                </a:solidFill>
                <a:latin typeface="Arial" charset="0"/>
              </a:defRPr>
            </a:lvl6pPr>
            <a:lvl7pPr marL="914400" algn="l" rtl="0" fontAlgn="base">
              <a:lnSpc>
                <a:spcPts val="2500"/>
              </a:lnSpc>
              <a:spcBef>
                <a:spcPct val="0"/>
              </a:spcBef>
              <a:spcAft>
                <a:spcPct val="0"/>
              </a:spcAft>
              <a:defRPr sz="2500">
                <a:solidFill>
                  <a:schemeClr val="tx2"/>
                </a:solidFill>
                <a:latin typeface="Arial" charset="0"/>
              </a:defRPr>
            </a:lvl7pPr>
            <a:lvl8pPr marL="1371600" algn="l" rtl="0" fontAlgn="base">
              <a:lnSpc>
                <a:spcPts val="2500"/>
              </a:lnSpc>
              <a:spcBef>
                <a:spcPct val="0"/>
              </a:spcBef>
              <a:spcAft>
                <a:spcPct val="0"/>
              </a:spcAft>
              <a:defRPr sz="2500">
                <a:solidFill>
                  <a:schemeClr val="tx2"/>
                </a:solidFill>
                <a:latin typeface="Arial" charset="0"/>
              </a:defRPr>
            </a:lvl8pPr>
            <a:lvl9pPr marL="1828800" algn="l" rtl="0" fontAlgn="base">
              <a:lnSpc>
                <a:spcPts val="2500"/>
              </a:lnSpc>
              <a:spcBef>
                <a:spcPct val="0"/>
              </a:spcBef>
              <a:spcAft>
                <a:spcPct val="0"/>
              </a:spcAft>
              <a:defRPr sz="2500">
                <a:solidFill>
                  <a:schemeClr val="tx2"/>
                </a:solidFill>
                <a:latin typeface="Arial" charset="0"/>
              </a:defRPr>
            </a:lvl9pPr>
          </a:lstStyle>
          <a:p>
            <a:r>
              <a:rPr lang="nl-NL" kern="0" dirty="0">
                <a:solidFill>
                  <a:srgbClr val="006D8C"/>
                </a:solidFill>
                <a:latin typeface="Arial" pitchFamily="34" charset="0"/>
                <a:cs typeface="Arial" pitchFamily="34" charset="0"/>
              </a:rPr>
              <a:t>www.iknl.nl</a:t>
            </a:r>
          </a:p>
        </p:txBody>
      </p:sp>
      <p:sp>
        <p:nvSpPr>
          <p:cNvPr id="7" name="Titel 1"/>
          <p:cNvSpPr txBox="1">
            <a:spLocks/>
          </p:cNvSpPr>
          <p:nvPr userDrawn="1"/>
        </p:nvSpPr>
        <p:spPr bwMode="auto">
          <a:xfrm>
            <a:off x="1800392" y="3136577"/>
            <a:ext cx="6010275" cy="65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lnSpc>
                <a:spcPts val="2500"/>
              </a:lnSpc>
              <a:spcBef>
                <a:spcPct val="0"/>
              </a:spcBef>
              <a:spcAft>
                <a:spcPct val="0"/>
              </a:spcAft>
              <a:defRPr sz="25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lnSpc>
                <a:spcPts val="2500"/>
              </a:lnSpc>
              <a:spcBef>
                <a:spcPct val="0"/>
              </a:spcBef>
              <a:spcAft>
                <a:spcPct val="0"/>
              </a:spcAft>
              <a:defRPr sz="2500">
                <a:solidFill>
                  <a:schemeClr val="tx2"/>
                </a:solidFill>
                <a:latin typeface="Arial" charset="0"/>
              </a:defRPr>
            </a:lvl2pPr>
            <a:lvl3pPr algn="l" rtl="0" eaLnBrk="0" fontAlgn="base" hangingPunct="0">
              <a:lnSpc>
                <a:spcPts val="2500"/>
              </a:lnSpc>
              <a:spcBef>
                <a:spcPct val="0"/>
              </a:spcBef>
              <a:spcAft>
                <a:spcPct val="0"/>
              </a:spcAft>
              <a:defRPr sz="2500">
                <a:solidFill>
                  <a:schemeClr val="tx2"/>
                </a:solidFill>
                <a:latin typeface="Arial" charset="0"/>
              </a:defRPr>
            </a:lvl3pPr>
            <a:lvl4pPr algn="l" rtl="0" eaLnBrk="0" fontAlgn="base" hangingPunct="0">
              <a:lnSpc>
                <a:spcPts val="2500"/>
              </a:lnSpc>
              <a:spcBef>
                <a:spcPct val="0"/>
              </a:spcBef>
              <a:spcAft>
                <a:spcPct val="0"/>
              </a:spcAft>
              <a:defRPr sz="2500">
                <a:solidFill>
                  <a:schemeClr val="tx2"/>
                </a:solidFill>
                <a:latin typeface="Arial" charset="0"/>
              </a:defRPr>
            </a:lvl4pPr>
            <a:lvl5pPr algn="l" rtl="0" eaLnBrk="0" fontAlgn="base" hangingPunct="0">
              <a:lnSpc>
                <a:spcPts val="2500"/>
              </a:lnSpc>
              <a:spcBef>
                <a:spcPct val="0"/>
              </a:spcBef>
              <a:spcAft>
                <a:spcPct val="0"/>
              </a:spcAft>
              <a:defRPr sz="2500">
                <a:solidFill>
                  <a:schemeClr val="tx2"/>
                </a:solidFill>
                <a:latin typeface="Arial" charset="0"/>
              </a:defRPr>
            </a:lvl5pPr>
            <a:lvl6pPr marL="457200" algn="l" rtl="0" fontAlgn="base">
              <a:lnSpc>
                <a:spcPts val="2500"/>
              </a:lnSpc>
              <a:spcBef>
                <a:spcPct val="0"/>
              </a:spcBef>
              <a:spcAft>
                <a:spcPct val="0"/>
              </a:spcAft>
              <a:defRPr sz="2500">
                <a:solidFill>
                  <a:schemeClr val="tx2"/>
                </a:solidFill>
                <a:latin typeface="Arial" charset="0"/>
              </a:defRPr>
            </a:lvl6pPr>
            <a:lvl7pPr marL="914400" algn="l" rtl="0" fontAlgn="base">
              <a:lnSpc>
                <a:spcPts val="2500"/>
              </a:lnSpc>
              <a:spcBef>
                <a:spcPct val="0"/>
              </a:spcBef>
              <a:spcAft>
                <a:spcPct val="0"/>
              </a:spcAft>
              <a:defRPr sz="2500">
                <a:solidFill>
                  <a:schemeClr val="tx2"/>
                </a:solidFill>
                <a:latin typeface="Arial" charset="0"/>
              </a:defRPr>
            </a:lvl7pPr>
            <a:lvl8pPr marL="1371600" algn="l" rtl="0" fontAlgn="base">
              <a:lnSpc>
                <a:spcPts val="2500"/>
              </a:lnSpc>
              <a:spcBef>
                <a:spcPct val="0"/>
              </a:spcBef>
              <a:spcAft>
                <a:spcPct val="0"/>
              </a:spcAft>
              <a:defRPr sz="2500">
                <a:solidFill>
                  <a:schemeClr val="tx2"/>
                </a:solidFill>
                <a:latin typeface="Arial" charset="0"/>
              </a:defRPr>
            </a:lvl8pPr>
            <a:lvl9pPr marL="1828800" algn="l" rtl="0" fontAlgn="base">
              <a:lnSpc>
                <a:spcPts val="2500"/>
              </a:lnSpc>
              <a:spcBef>
                <a:spcPct val="0"/>
              </a:spcBef>
              <a:spcAft>
                <a:spcPct val="0"/>
              </a:spcAft>
              <a:defRPr sz="2500">
                <a:solidFill>
                  <a:schemeClr val="tx2"/>
                </a:solidFill>
                <a:latin typeface="Arial" charset="0"/>
              </a:defRPr>
            </a:lvl9pPr>
          </a:lstStyle>
          <a:p>
            <a:r>
              <a:rPr lang="nl-NL" dirty="0">
                <a:solidFill>
                  <a:srgbClr val="006D8C"/>
                </a:solidFill>
                <a:latin typeface="+mn-lt"/>
              </a:rPr>
              <a:t>www.linkedin.com/company/iknl</a:t>
            </a:r>
            <a:endParaRPr lang="nl-NL" kern="0" dirty="0">
              <a:solidFill>
                <a:srgbClr val="006D8C"/>
              </a:solidFill>
              <a:latin typeface="+mn-lt"/>
              <a:cs typeface="Arial" pitchFamily="34" charset="0"/>
            </a:endParaRPr>
          </a:p>
        </p:txBody>
      </p:sp>
      <p:sp>
        <p:nvSpPr>
          <p:cNvPr id="8" name="Titel 1"/>
          <p:cNvSpPr txBox="1">
            <a:spLocks/>
          </p:cNvSpPr>
          <p:nvPr userDrawn="1"/>
        </p:nvSpPr>
        <p:spPr bwMode="auto">
          <a:xfrm>
            <a:off x="1800391" y="4355776"/>
            <a:ext cx="6010275" cy="65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lnSpc>
                <a:spcPts val="2500"/>
              </a:lnSpc>
              <a:spcBef>
                <a:spcPct val="0"/>
              </a:spcBef>
              <a:spcAft>
                <a:spcPct val="0"/>
              </a:spcAft>
              <a:defRPr sz="25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lnSpc>
                <a:spcPts val="2500"/>
              </a:lnSpc>
              <a:spcBef>
                <a:spcPct val="0"/>
              </a:spcBef>
              <a:spcAft>
                <a:spcPct val="0"/>
              </a:spcAft>
              <a:defRPr sz="2500">
                <a:solidFill>
                  <a:schemeClr val="tx2"/>
                </a:solidFill>
                <a:latin typeface="Arial" charset="0"/>
              </a:defRPr>
            </a:lvl2pPr>
            <a:lvl3pPr algn="l" rtl="0" eaLnBrk="0" fontAlgn="base" hangingPunct="0">
              <a:lnSpc>
                <a:spcPts val="2500"/>
              </a:lnSpc>
              <a:spcBef>
                <a:spcPct val="0"/>
              </a:spcBef>
              <a:spcAft>
                <a:spcPct val="0"/>
              </a:spcAft>
              <a:defRPr sz="2500">
                <a:solidFill>
                  <a:schemeClr val="tx2"/>
                </a:solidFill>
                <a:latin typeface="Arial" charset="0"/>
              </a:defRPr>
            </a:lvl3pPr>
            <a:lvl4pPr algn="l" rtl="0" eaLnBrk="0" fontAlgn="base" hangingPunct="0">
              <a:lnSpc>
                <a:spcPts val="2500"/>
              </a:lnSpc>
              <a:spcBef>
                <a:spcPct val="0"/>
              </a:spcBef>
              <a:spcAft>
                <a:spcPct val="0"/>
              </a:spcAft>
              <a:defRPr sz="2500">
                <a:solidFill>
                  <a:schemeClr val="tx2"/>
                </a:solidFill>
                <a:latin typeface="Arial" charset="0"/>
              </a:defRPr>
            </a:lvl4pPr>
            <a:lvl5pPr algn="l" rtl="0" eaLnBrk="0" fontAlgn="base" hangingPunct="0">
              <a:lnSpc>
                <a:spcPts val="2500"/>
              </a:lnSpc>
              <a:spcBef>
                <a:spcPct val="0"/>
              </a:spcBef>
              <a:spcAft>
                <a:spcPct val="0"/>
              </a:spcAft>
              <a:defRPr sz="2500">
                <a:solidFill>
                  <a:schemeClr val="tx2"/>
                </a:solidFill>
                <a:latin typeface="Arial" charset="0"/>
              </a:defRPr>
            </a:lvl5pPr>
            <a:lvl6pPr marL="457200" algn="l" rtl="0" fontAlgn="base">
              <a:lnSpc>
                <a:spcPts val="2500"/>
              </a:lnSpc>
              <a:spcBef>
                <a:spcPct val="0"/>
              </a:spcBef>
              <a:spcAft>
                <a:spcPct val="0"/>
              </a:spcAft>
              <a:defRPr sz="2500">
                <a:solidFill>
                  <a:schemeClr val="tx2"/>
                </a:solidFill>
                <a:latin typeface="Arial" charset="0"/>
              </a:defRPr>
            </a:lvl6pPr>
            <a:lvl7pPr marL="914400" algn="l" rtl="0" fontAlgn="base">
              <a:lnSpc>
                <a:spcPts val="2500"/>
              </a:lnSpc>
              <a:spcBef>
                <a:spcPct val="0"/>
              </a:spcBef>
              <a:spcAft>
                <a:spcPct val="0"/>
              </a:spcAft>
              <a:defRPr sz="2500">
                <a:solidFill>
                  <a:schemeClr val="tx2"/>
                </a:solidFill>
                <a:latin typeface="Arial" charset="0"/>
              </a:defRPr>
            </a:lvl7pPr>
            <a:lvl8pPr marL="1371600" algn="l" rtl="0" fontAlgn="base">
              <a:lnSpc>
                <a:spcPts val="2500"/>
              </a:lnSpc>
              <a:spcBef>
                <a:spcPct val="0"/>
              </a:spcBef>
              <a:spcAft>
                <a:spcPct val="0"/>
              </a:spcAft>
              <a:defRPr sz="2500">
                <a:solidFill>
                  <a:schemeClr val="tx2"/>
                </a:solidFill>
                <a:latin typeface="Arial" charset="0"/>
              </a:defRPr>
            </a:lvl8pPr>
            <a:lvl9pPr marL="1828800" algn="l" rtl="0" fontAlgn="base">
              <a:lnSpc>
                <a:spcPts val="2500"/>
              </a:lnSpc>
              <a:spcBef>
                <a:spcPct val="0"/>
              </a:spcBef>
              <a:spcAft>
                <a:spcPct val="0"/>
              </a:spcAft>
              <a:defRPr sz="2500">
                <a:solidFill>
                  <a:schemeClr val="tx2"/>
                </a:solidFill>
                <a:latin typeface="Arial" charset="0"/>
              </a:defRPr>
            </a:lvl9pPr>
          </a:lstStyle>
          <a:p>
            <a:r>
              <a:rPr lang="nl-NL" dirty="0">
                <a:solidFill>
                  <a:srgbClr val="006D8C"/>
                </a:solidFill>
              </a:rPr>
              <a:t>twitter.com/</a:t>
            </a:r>
            <a:r>
              <a:rPr lang="nl-NL" dirty="0" err="1">
                <a:solidFill>
                  <a:srgbClr val="006D8C"/>
                </a:solidFill>
              </a:rPr>
              <a:t>iknl</a:t>
            </a:r>
            <a:endParaRPr lang="nl-NL" dirty="0">
              <a:solidFill>
                <a:srgbClr val="006D8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46994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9"/>
          <p:cNvSpPr>
            <a:spLocks noChangeArrowheads="1"/>
          </p:cNvSpPr>
          <p:nvPr/>
        </p:nvSpPr>
        <p:spPr bwMode="auto">
          <a:xfrm>
            <a:off x="549275" y="6630988"/>
            <a:ext cx="71438" cy="71437"/>
          </a:xfrm>
          <a:prstGeom prst="rect">
            <a:avLst/>
          </a:prstGeom>
          <a:noFill/>
          <a:ln>
            <a:noFill/>
          </a:ln>
          <a:effectLst/>
        </p:spPr>
        <p:txBody>
          <a:bodyPr lIns="72000" tIns="0" rIns="0" bIns="0"/>
          <a:lstStyle/>
          <a:p>
            <a:pPr algn="r">
              <a:lnSpc>
                <a:spcPts val="100"/>
              </a:lnSpc>
              <a:defRPr/>
            </a:pPr>
            <a:fld id="{0F3B7729-2493-4CF8-AD36-947B28FD3C5D}" type="slidenum">
              <a:rPr lang="nl-NL" sz="100">
                <a:solidFill>
                  <a:srgbClr val="FFFFFF"/>
                </a:solidFill>
              </a:rPr>
              <a:pPr algn="r">
                <a:lnSpc>
                  <a:spcPts val="100"/>
                </a:lnSpc>
                <a:defRPr/>
              </a:pPr>
              <a:t>‹nr.›</a:t>
            </a:fld>
            <a:endParaRPr lang="nl-NL" sz="100">
              <a:solidFill>
                <a:srgbClr val="FFFFFF"/>
              </a:solidFill>
            </a:endParaRPr>
          </a:p>
        </p:txBody>
      </p:sp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66725" y="1482725"/>
            <a:ext cx="7521575" cy="1035050"/>
          </a:xfrm>
        </p:spPr>
        <p:txBody>
          <a:bodyPr anchor="t"/>
          <a:lstStyle>
            <a:lvl1pPr>
              <a:lnSpc>
                <a:spcPts val="3500"/>
              </a:lnSpc>
              <a:defRPr sz="35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nl-NL" noProof="0"/>
              <a:t>Klik om de stijl te bewerken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66725" y="2693988"/>
            <a:ext cx="7521575" cy="1019175"/>
          </a:xfrm>
        </p:spPr>
        <p:txBody>
          <a:bodyPr/>
          <a:lstStyle>
            <a:lvl1pPr marL="0" indent="0">
              <a:buFont typeface="Arial" charset="0"/>
              <a:buNone/>
              <a:defRPr sz="3000"/>
            </a:lvl1pPr>
          </a:lstStyle>
          <a:p>
            <a:pPr lvl="0"/>
            <a:r>
              <a:rPr lang="nl-NL" noProof="0"/>
              <a:t>Klik om de ondertitelstijl van het model te bewerken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66725" y="746125"/>
            <a:ext cx="3427413" cy="476250"/>
          </a:xfrm>
        </p:spPr>
        <p:txBody>
          <a:bodyPr/>
          <a:lstStyle>
            <a:lvl1pPr>
              <a:lnSpc>
                <a:spcPts val="2500"/>
              </a:lnSpc>
              <a:defRPr sz="25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nl-NL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461963" y="6616700"/>
            <a:ext cx="71437" cy="71438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557213" y="6634163"/>
            <a:ext cx="71437" cy="71437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2D43E64-0160-4BF8-B955-E03D091583D4}" type="slidenum">
              <a:rPr lang="nl-NL">
                <a:solidFill>
                  <a:srgbClr val="FFFFFF"/>
                </a:solidFill>
              </a:rPr>
              <a:pPr>
                <a:defRPr/>
              </a:pPr>
              <a:t>‹nr.›</a:t>
            </a:fld>
            <a:endParaRPr lang="nl-NL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7455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B11C92E-7677-4B29-892D-4677D0C81189}" type="slidenum">
              <a:rPr lang="nl-NL">
                <a:solidFill>
                  <a:srgbClr val="FFFFFF"/>
                </a:solidFill>
              </a:rPr>
              <a:pPr>
                <a:defRPr/>
              </a:pPr>
              <a:t>‹nr.›</a:t>
            </a:fld>
            <a:endParaRPr lang="nl-NL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76661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ED27D2F-A3CE-4ECA-AC14-B0D2FB2FF601}" type="slidenum">
              <a:rPr lang="nl-NL">
                <a:solidFill>
                  <a:srgbClr val="FFFFFF"/>
                </a:solidFill>
              </a:rPr>
              <a:pPr>
                <a:defRPr/>
              </a:pPr>
              <a:t>‹nr.›</a:t>
            </a:fld>
            <a:endParaRPr lang="nl-NL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6664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277813" y="1381125"/>
            <a:ext cx="3773487" cy="44624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203700" y="1381125"/>
            <a:ext cx="3775075" cy="44624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789EDF2-D3A0-4196-9AAB-1BB516A10ECD}" type="slidenum">
              <a:rPr lang="nl-NL">
                <a:solidFill>
                  <a:srgbClr val="FFFFFF"/>
                </a:solidFill>
              </a:rPr>
              <a:pPr>
                <a:defRPr/>
              </a:pPr>
              <a:t>‹nr.›</a:t>
            </a:fld>
            <a:endParaRPr lang="nl-NL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98588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3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8.xml"/><Relationship Id="rId7" Type="http://schemas.openxmlformats.org/officeDocument/2006/relationships/slideLayout" Target="../slideLayouts/slideLayout12.xml"/><Relationship Id="rId12" Type="http://schemas.openxmlformats.org/officeDocument/2006/relationships/slideLayout" Target="../slideLayouts/slideLayout17.xml"/><Relationship Id="rId2" Type="http://schemas.openxmlformats.org/officeDocument/2006/relationships/slideLayout" Target="../slideLayouts/slideLayout7.xml"/><Relationship Id="rId1" Type="http://schemas.openxmlformats.org/officeDocument/2006/relationships/slideLayout" Target="../slideLayouts/slideLayout6.xml"/><Relationship Id="rId6" Type="http://schemas.openxmlformats.org/officeDocument/2006/relationships/slideLayout" Target="../slideLayouts/slideLayout11.xml"/><Relationship Id="rId11" Type="http://schemas.openxmlformats.org/officeDocument/2006/relationships/slideLayout" Target="../slideLayouts/slideLayout16.xml"/><Relationship Id="rId5" Type="http://schemas.openxmlformats.org/officeDocument/2006/relationships/slideLayout" Target="../slideLayouts/slideLayout10.xml"/><Relationship Id="rId10" Type="http://schemas.openxmlformats.org/officeDocument/2006/relationships/slideLayout" Target="../slideLayouts/slideLayout15.xml"/><Relationship Id="rId4" Type="http://schemas.openxmlformats.org/officeDocument/2006/relationships/slideLayout" Target="../slideLayouts/slideLayout9.xml"/><Relationship Id="rId9" Type="http://schemas.openxmlformats.org/officeDocument/2006/relationships/slideLayout" Target="../slideLayouts/slideLayout14.xml"/><Relationship Id="rId14" Type="http://schemas.openxmlformats.org/officeDocument/2006/relationships/image" Target="../media/image4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71343" y="261940"/>
            <a:ext cx="6074930" cy="755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72000" tIns="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nl-NL" noProof="1"/>
              <a:t>Klik om titel te bewerken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292822" y="1625879"/>
            <a:ext cx="7704000" cy="4462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7200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l-NL" noProof="1"/>
              <a:t>Klik om de opmaakprofielen van de modeltekst te bewerken</a:t>
            </a:r>
          </a:p>
          <a:p>
            <a:pPr lvl="1"/>
            <a:r>
              <a:rPr lang="nl-NL" noProof="1"/>
              <a:t>Tweede niveau</a:t>
            </a:r>
          </a:p>
          <a:p>
            <a:pPr lvl="2"/>
            <a:r>
              <a:rPr lang="nl-NL" noProof="1"/>
              <a:t>Derde niveau</a:t>
            </a:r>
          </a:p>
        </p:txBody>
      </p:sp>
      <p:grpSp>
        <p:nvGrpSpPr>
          <p:cNvPr id="5" name="Groep 4"/>
          <p:cNvGrpSpPr/>
          <p:nvPr/>
        </p:nvGrpSpPr>
        <p:grpSpPr>
          <a:xfrm>
            <a:off x="0" y="177800"/>
            <a:ext cx="8942388" cy="6680201"/>
            <a:chOff x="0" y="177800"/>
            <a:chExt cx="8942388" cy="6680201"/>
          </a:xfrm>
        </p:grpSpPr>
        <p:sp>
          <p:nvSpPr>
            <p:cNvPr id="6" name="Freeform 5"/>
            <p:cNvSpPr>
              <a:spLocks/>
            </p:cNvSpPr>
            <p:nvPr/>
          </p:nvSpPr>
          <p:spPr bwMode="auto">
            <a:xfrm>
              <a:off x="0" y="1227138"/>
              <a:ext cx="8932863" cy="5630863"/>
            </a:xfrm>
            <a:custGeom>
              <a:avLst/>
              <a:gdLst/>
              <a:ahLst/>
              <a:cxnLst>
                <a:cxn ang="0">
                  <a:pos x="39833" y="2340"/>
                </a:cxn>
                <a:cxn ang="0">
                  <a:pos x="38569" y="535"/>
                </a:cxn>
                <a:cxn ang="0">
                  <a:pos x="36591" y="0"/>
                </a:cxn>
                <a:cxn ang="0">
                  <a:pos x="0" y="0"/>
                </a:cxn>
                <a:cxn ang="0">
                  <a:pos x="0" y="20"/>
                </a:cxn>
                <a:cxn ang="0">
                  <a:pos x="0" y="40"/>
                </a:cxn>
                <a:cxn ang="0">
                  <a:pos x="0" y="1883"/>
                </a:cxn>
                <a:cxn ang="0">
                  <a:pos x="0" y="1924"/>
                </a:cxn>
                <a:cxn ang="0">
                  <a:pos x="35258" y="76"/>
                </a:cxn>
                <a:cxn ang="0">
                  <a:pos x="35511" y="69"/>
                </a:cxn>
                <a:cxn ang="0">
                  <a:pos x="37262" y="515"/>
                </a:cxn>
                <a:cxn ang="0">
                  <a:pos x="38250" y="1521"/>
                </a:cxn>
                <a:cxn ang="0">
                  <a:pos x="38809" y="3240"/>
                </a:cxn>
                <a:cxn ang="0">
                  <a:pos x="38812" y="3276"/>
                </a:cxn>
                <a:cxn ang="0">
                  <a:pos x="39962" y="25225"/>
                </a:cxn>
                <a:cxn ang="0">
                  <a:pos x="39973" y="25225"/>
                </a:cxn>
                <a:cxn ang="0">
                  <a:pos x="39993" y="25225"/>
                </a:cxn>
                <a:cxn ang="0">
                  <a:pos x="40003" y="25225"/>
                </a:cxn>
                <a:cxn ang="0">
                  <a:pos x="40013" y="25225"/>
                </a:cxn>
                <a:cxn ang="0">
                  <a:pos x="40013" y="3422"/>
                </a:cxn>
                <a:cxn ang="0">
                  <a:pos x="39833" y="2340"/>
                </a:cxn>
              </a:cxnLst>
              <a:rect l="0" t="0" r="r" b="b"/>
              <a:pathLst>
                <a:path w="40013" h="25225">
                  <a:moveTo>
                    <a:pt x="39833" y="2340"/>
                  </a:moveTo>
                  <a:cubicBezTo>
                    <a:pt x="39652" y="1739"/>
                    <a:pt x="39292" y="1017"/>
                    <a:pt x="38569" y="535"/>
                  </a:cubicBezTo>
                  <a:cubicBezTo>
                    <a:pt x="38087" y="214"/>
                    <a:pt x="37445" y="0"/>
                    <a:pt x="3659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0" y="40"/>
                    <a:pt x="0" y="40"/>
                    <a:pt x="0" y="40"/>
                  </a:cubicBezTo>
                  <a:cubicBezTo>
                    <a:pt x="0" y="1883"/>
                    <a:pt x="0" y="1883"/>
                    <a:pt x="0" y="1883"/>
                  </a:cubicBezTo>
                  <a:cubicBezTo>
                    <a:pt x="0" y="1924"/>
                    <a:pt x="0" y="1924"/>
                    <a:pt x="0" y="1924"/>
                  </a:cubicBezTo>
                  <a:cubicBezTo>
                    <a:pt x="35258" y="76"/>
                    <a:pt x="35258" y="76"/>
                    <a:pt x="35258" y="76"/>
                  </a:cubicBezTo>
                  <a:cubicBezTo>
                    <a:pt x="35345" y="71"/>
                    <a:pt x="35429" y="69"/>
                    <a:pt x="35511" y="69"/>
                  </a:cubicBezTo>
                  <a:cubicBezTo>
                    <a:pt x="36247" y="69"/>
                    <a:pt x="36818" y="245"/>
                    <a:pt x="37262" y="515"/>
                  </a:cubicBezTo>
                  <a:cubicBezTo>
                    <a:pt x="37706" y="784"/>
                    <a:pt x="38023" y="1147"/>
                    <a:pt x="38250" y="1521"/>
                  </a:cubicBezTo>
                  <a:cubicBezTo>
                    <a:pt x="38704" y="2270"/>
                    <a:pt x="38795" y="3065"/>
                    <a:pt x="38809" y="3240"/>
                  </a:cubicBezTo>
                  <a:cubicBezTo>
                    <a:pt x="38811" y="3264"/>
                    <a:pt x="38812" y="3276"/>
                    <a:pt x="38812" y="3276"/>
                  </a:cubicBezTo>
                  <a:cubicBezTo>
                    <a:pt x="39962" y="25225"/>
                    <a:pt x="39962" y="25225"/>
                    <a:pt x="39962" y="25225"/>
                  </a:cubicBezTo>
                  <a:cubicBezTo>
                    <a:pt x="39973" y="25225"/>
                    <a:pt x="39973" y="25225"/>
                    <a:pt x="39973" y="25225"/>
                  </a:cubicBezTo>
                  <a:cubicBezTo>
                    <a:pt x="39993" y="25225"/>
                    <a:pt x="39993" y="25225"/>
                    <a:pt x="39993" y="25225"/>
                  </a:cubicBezTo>
                  <a:cubicBezTo>
                    <a:pt x="40003" y="25225"/>
                    <a:pt x="40003" y="25225"/>
                    <a:pt x="40003" y="25225"/>
                  </a:cubicBezTo>
                  <a:cubicBezTo>
                    <a:pt x="40013" y="25225"/>
                    <a:pt x="40013" y="25225"/>
                    <a:pt x="40013" y="25225"/>
                  </a:cubicBezTo>
                  <a:cubicBezTo>
                    <a:pt x="40013" y="3422"/>
                    <a:pt x="40013" y="3422"/>
                    <a:pt x="40013" y="3422"/>
                  </a:cubicBezTo>
                  <a:cubicBezTo>
                    <a:pt x="40013" y="3421"/>
                    <a:pt x="40013" y="2941"/>
                    <a:pt x="39833" y="2340"/>
                  </a:cubicBezTo>
                  <a:close/>
                </a:path>
              </a:pathLst>
            </a:custGeom>
            <a:solidFill>
              <a:srgbClr val="11B5E9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7" name="Freeform 7"/>
            <p:cNvSpPr>
              <a:spLocks noEditPoints="1"/>
            </p:cNvSpPr>
            <p:nvPr/>
          </p:nvSpPr>
          <p:spPr bwMode="auto">
            <a:xfrm>
              <a:off x="6845300" y="177800"/>
              <a:ext cx="360363" cy="560388"/>
            </a:xfrm>
            <a:custGeom>
              <a:avLst/>
              <a:gdLst/>
              <a:ahLst/>
              <a:cxnLst>
                <a:cxn ang="0">
                  <a:pos x="502" y="559"/>
                </a:cxn>
                <a:cxn ang="0">
                  <a:pos x="280" y="300"/>
                </a:cxn>
                <a:cxn ang="0">
                  <a:pos x="286" y="258"/>
                </a:cxn>
                <a:cxn ang="0">
                  <a:pos x="583" y="1"/>
                </a:cxn>
                <a:cxn ang="0">
                  <a:pos x="806" y="261"/>
                </a:cxn>
                <a:cxn ang="0">
                  <a:pos x="799" y="302"/>
                </a:cxn>
                <a:cxn ang="0">
                  <a:pos x="502" y="559"/>
                </a:cxn>
                <a:cxn ang="0">
                  <a:pos x="1022" y="1738"/>
                </a:cxn>
                <a:cxn ang="0">
                  <a:pos x="1614" y="884"/>
                </a:cxn>
                <a:cxn ang="0">
                  <a:pos x="1433" y="849"/>
                </a:cxn>
                <a:cxn ang="0">
                  <a:pos x="745" y="1367"/>
                </a:cxn>
                <a:cxn ang="0">
                  <a:pos x="641" y="1619"/>
                </a:cxn>
                <a:cxn ang="0">
                  <a:pos x="744" y="862"/>
                </a:cxn>
                <a:cxn ang="0">
                  <a:pos x="222" y="862"/>
                </a:cxn>
                <a:cxn ang="0">
                  <a:pos x="0" y="2494"/>
                </a:cxn>
                <a:cxn ang="0">
                  <a:pos x="523" y="2494"/>
                </a:cxn>
                <a:cxn ang="0">
                  <a:pos x="627" y="1724"/>
                </a:cxn>
                <a:cxn ang="0">
                  <a:pos x="645" y="1815"/>
                </a:cxn>
                <a:cxn ang="0">
                  <a:pos x="1277" y="2511"/>
                </a:cxn>
                <a:cxn ang="0">
                  <a:pos x="1498" y="2485"/>
                </a:cxn>
                <a:cxn ang="0">
                  <a:pos x="1022" y="1738"/>
                </a:cxn>
              </a:cxnLst>
              <a:rect l="0" t="0" r="r" b="b"/>
              <a:pathLst>
                <a:path w="1614" h="2511">
                  <a:moveTo>
                    <a:pt x="502" y="559"/>
                  </a:moveTo>
                  <a:cubicBezTo>
                    <a:pt x="359" y="559"/>
                    <a:pt x="259" y="443"/>
                    <a:pt x="280" y="300"/>
                  </a:cubicBezTo>
                  <a:cubicBezTo>
                    <a:pt x="286" y="258"/>
                    <a:pt x="286" y="258"/>
                    <a:pt x="286" y="258"/>
                  </a:cubicBezTo>
                  <a:cubicBezTo>
                    <a:pt x="306" y="116"/>
                    <a:pt x="439" y="0"/>
                    <a:pt x="583" y="1"/>
                  </a:cubicBezTo>
                  <a:cubicBezTo>
                    <a:pt x="726" y="2"/>
                    <a:pt x="826" y="118"/>
                    <a:pt x="806" y="261"/>
                  </a:cubicBezTo>
                  <a:cubicBezTo>
                    <a:pt x="799" y="302"/>
                    <a:pt x="799" y="302"/>
                    <a:pt x="799" y="302"/>
                  </a:cubicBezTo>
                  <a:cubicBezTo>
                    <a:pt x="779" y="445"/>
                    <a:pt x="646" y="560"/>
                    <a:pt x="502" y="559"/>
                  </a:cubicBezTo>
                  <a:moveTo>
                    <a:pt x="1022" y="1738"/>
                  </a:moveTo>
                  <a:cubicBezTo>
                    <a:pt x="1376" y="1500"/>
                    <a:pt x="1614" y="884"/>
                    <a:pt x="1614" y="884"/>
                  </a:cubicBezTo>
                  <a:cubicBezTo>
                    <a:pt x="1614" y="884"/>
                    <a:pt x="1532" y="849"/>
                    <a:pt x="1433" y="849"/>
                  </a:cubicBezTo>
                  <a:cubicBezTo>
                    <a:pt x="1228" y="849"/>
                    <a:pt x="967" y="952"/>
                    <a:pt x="745" y="1367"/>
                  </a:cubicBezTo>
                  <a:cubicBezTo>
                    <a:pt x="698" y="1456"/>
                    <a:pt x="663" y="1550"/>
                    <a:pt x="641" y="1619"/>
                  </a:cubicBezTo>
                  <a:cubicBezTo>
                    <a:pt x="744" y="862"/>
                    <a:pt x="744" y="862"/>
                    <a:pt x="744" y="862"/>
                  </a:cubicBezTo>
                  <a:cubicBezTo>
                    <a:pt x="222" y="862"/>
                    <a:pt x="222" y="862"/>
                    <a:pt x="222" y="862"/>
                  </a:cubicBezTo>
                  <a:cubicBezTo>
                    <a:pt x="0" y="2494"/>
                    <a:pt x="0" y="2494"/>
                    <a:pt x="0" y="2494"/>
                  </a:cubicBezTo>
                  <a:cubicBezTo>
                    <a:pt x="523" y="2494"/>
                    <a:pt x="523" y="2494"/>
                    <a:pt x="523" y="2494"/>
                  </a:cubicBezTo>
                  <a:cubicBezTo>
                    <a:pt x="627" y="1724"/>
                    <a:pt x="627" y="1724"/>
                    <a:pt x="627" y="1724"/>
                  </a:cubicBezTo>
                  <a:cubicBezTo>
                    <a:pt x="645" y="1815"/>
                    <a:pt x="645" y="1815"/>
                    <a:pt x="645" y="1815"/>
                  </a:cubicBezTo>
                  <a:cubicBezTo>
                    <a:pt x="667" y="1916"/>
                    <a:pt x="827" y="2509"/>
                    <a:pt x="1277" y="2511"/>
                  </a:cubicBezTo>
                  <a:cubicBezTo>
                    <a:pt x="1362" y="2511"/>
                    <a:pt x="1435" y="2501"/>
                    <a:pt x="1498" y="2485"/>
                  </a:cubicBezTo>
                  <a:cubicBezTo>
                    <a:pt x="1498" y="2485"/>
                    <a:pt x="1554" y="1883"/>
                    <a:pt x="1022" y="1738"/>
                  </a:cubicBezTo>
                </a:path>
              </a:pathLst>
            </a:custGeom>
            <a:solidFill>
              <a:srgbClr val="006D8C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8" name="Freeform 8"/>
            <p:cNvSpPr>
              <a:spLocks noEditPoints="1"/>
            </p:cNvSpPr>
            <p:nvPr/>
          </p:nvSpPr>
          <p:spPr bwMode="auto">
            <a:xfrm>
              <a:off x="7223125" y="366713"/>
              <a:ext cx="669925" cy="371475"/>
            </a:xfrm>
            <a:custGeom>
              <a:avLst/>
              <a:gdLst/>
              <a:ahLst/>
              <a:cxnLst>
                <a:cxn ang="0">
                  <a:pos x="1217" y="13"/>
                </a:cxn>
                <a:cxn ang="0">
                  <a:pos x="1682" y="13"/>
                </a:cxn>
                <a:cxn ang="0">
                  <a:pos x="1484" y="1400"/>
                </a:cxn>
                <a:cxn ang="0">
                  <a:pos x="1430" y="1552"/>
                </a:cxn>
                <a:cxn ang="0">
                  <a:pos x="1207" y="1663"/>
                </a:cxn>
                <a:cxn ang="0">
                  <a:pos x="931" y="1464"/>
                </a:cxn>
                <a:cxn ang="0">
                  <a:pos x="583" y="711"/>
                </a:cxn>
                <a:cxn ang="0">
                  <a:pos x="470" y="1646"/>
                </a:cxn>
                <a:cxn ang="0">
                  <a:pos x="0" y="1646"/>
                </a:cxn>
                <a:cxn ang="0">
                  <a:pos x="231" y="38"/>
                </a:cxn>
                <a:cxn ang="0">
                  <a:pos x="449" y="0"/>
                </a:cxn>
                <a:cxn ang="0">
                  <a:pos x="751" y="212"/>
                </a:cxn>
                <a:cxn ang="0">
                  <a:pos x="1122" y="985"/>
                </a:cxn>
                <a:cxn ang="0">
                  <a:pos x="1217" y="13"/>
                </a:cxn>
                <a:cxn ang="0">
                  <a:pos x="2360" y="1229"/>
                </a:cxn>
                <a:cxn ang="0">
                  <a:pos x="2496" y="265"/>
                </a:cxn>
                <a:cxn ang="0">
                  <a:pos x="2270" y="2"/>
                </a:cxn>
                <a:cxn ang="0">
                  <a:pos x="1971" y="265"/>
                </a:cxn>
                <a:cxn ang="0">
                  <a:pos x="1814" y="1386"/>
                </a:cxn>
                <a:cxn ang="0">
                  <a:pos x="2039" y="1648"/>
                </a:cxn>
                <a:cxn ang="0">
                  <a:pos x="2941" y="1648"/>
                </a:cxn>
                <a:cxn ang="0">
                  <a:pos x="3000" y="1229"/>
                </a:cxn>
                <a:cxn ang="0">
                  <a:pos x="2360" y="1229"/>
                </a:cxn>
              </a:cxnLst>
              <a:rect l="0" t="0" r="r" b="b"/>
              <a:pathLst>
                <a:path w="3000" h="1665">
                  <a:moveTo>
                    <a:pt x="1217" y="13"/>
                  </a:moveTo>
                  <a:cubicBezTo>
                    <a:pt x="1682" y="13"/>
                    <a:pt x="1682" y="13"/>
                    <a:pt x="1682" y="13"/>
                  </a:cubicBezTo>
                  <a:cubicBezTo>
                    <a:pt x="1484" y="1400"/>
                    <a:pt x="1484" y="1400"/>
                    <a:pt x="1484" y="1400"/>
                  </a:cubicBezTo>
                  <a:cubicBezTo>
                    <a:pt x="1480" y="1428"/>
                    <a:pt x="1470" y="1493"/>
                    <a:pt x="1430" y="1552"/>
                  </a:cubicBezTo>
                  <a:cubicBezTo>
                    <a:pt x="1390" y="1611"/>
                    <a:pt x="1327" y="1664"/>
                    <a:pt x="1207" y="1663"/>
                  </a:cubicBezTo>
                  <a:cubicBezTo>
                    <a:pt x="1127" y="1665"/>
                    <a:pt x="1025" y="1629"/>
                    <a:pt x="931" y="1464"/>
                  </a:cubicBezTo>
                  <a:cubicBezTo>
                    <a:pt x="871" y="1359"/>
                    <a:pt x="698" y="981"/>
                    <a:pt x="583" y="711"/>
                  </a:cubicBezTo>
                  <a:cubicBezTo>
                    <a:pt x="470" y="1646"/>
                    <a:pt x="470" y="1646"/>
                    <a:pt x="470" y="1646"/>
                  </a:cubicBezTo>
                  <a:cubicBezTo>
                    <a:pt x="0" y="1646"/>
                    <a:pt x="0" y="1646"/>
                    <a:pt x="0" y="1646"/>
                  </a:cubicBezTo>
                  <a:cubicBezTo>
                    <a:pt x="231" y="38"/>
                    <a:pt x="231" y="38"/>
                    <a:pt x="231" y="38"/>
                  </a:cubicBezTo>
                  <a:cubicBezTo>
                    <a:pt x="293" y="25"/>
                    <a:pt x="374" y="0"/>
                    <a:pt x="449" y="0"/>
                  </a:cubicBezTo>
                  <a:cubicBezTo>
                    <a:pt x="622" y="0"/>
                    <a:pt x="703" y="106"/>
                    <a:pt x="751" y="212"/>
                  </a:cubicBezTo>
                  <a:cubicBezTo>
                    <a:pt x="1122" y="985"/>
                    <a:pt x="1122" y="985"/>
                    <a:pt x="1122" y="985"/>
                  </a:cubicBezTo>
                  <a:cubicBezTo>
                    <a:pt x="1217" y="13"/>
                    <a:pt x="1217" y="13"/>
                    <a:pt x="1217" y="13"/>
                  </a:cubicBezTo>
                  <a:moveTo>
                    <a:pt x="2360" y="1229"/>
                  </a:moveTo>
                  <a:cubicBezTo>
                    <a:pt x="2496" y="265"/>
                    <a:pt x="2496" y="265"/>
                    <a:pt x="2496" y="265"/>
                  </a:cubicBezTo>
                  <a:cubicBezTo>
                    <a:pt x="2516" y="120"/>
                    <a:pt x="2415" y="2"/>
                    <a:pt x="2270" y="2"/>
                  </a:cubicBezTo>
                  <a:cubicBezTo>
                    <a:pt x="2126" y="2"/>
                    <a:pt x="1992" y="120"/>
                    <a:pt x="1971" y="265"/>
                  </a:cubicBezTo>
                  <a:cubicBezTo>
                    <a:pt x="1814" y="1386"/>
                    <a:pt x="1814" y="1386"/>
                    <a:pt x="1814" y="1386"/>
                  </a:cubicBezTo>
                  <a:cubicBezTo>
                    <a:pt x="1794" y="1531"/>
                    <a:pt x="1894" y="1648"/>
                    <a:pt x="2039" y="1648"/>
                  </a:cubicBezTo>
                  <a:cubicBezTo>
                    <a:pt x="2941" y="1648"/>
                    <a:pt x="2941" y="1648"/>
                    <a:pt x="2941" y="1648"/>
                  </a:cubicBezTo>
                  <a:cubicBezTo>
                    <a:pt x="3000" y="1229"/>
                    <a:pt x="3000" y="1229"/>
                    <a:pt x="3000" y="1229"/>
                  </a:cubicBezTo>
                  <a:cubicBezTo>
                    <a:pt x="2360" y="1229"/>
                    <a:pt x="2360" y="1229"/>
                    <a:pt x="2360" y="1229"/>
                  </a:cubicBezTo>
                </a:path>
              </a:pathLst>
            </a:custGeom>
            <a:solidFill>
              <a:srgbClr val="11B5E9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9" name="Freeform 9"/>
            <p:cNvSpPr>
              <a:spLocks noEditPoints="1"/>
            </p:cNvSpPr>
            <p:nvPr/>
          </p:nvSpPr>
          <p:spPr bwMode="auto">
            <a:xfrm>
              <a:off x="8001000" y="330200"/>
              <a:ext cx="941388" cy="406400"/>
            </a:xfrm>
            <a:custGeom>
              <a:avLst/>
              <a:gdLst/>
              <a:ahLst/>
              <a:cxnLst>
                <a:cxn ang="0">
                  <a:pos x="9" y="189"/>
                </a:cxn>
                <a:cxn ang="0">
                  <a:pos x="200" y="338"/>
                </a:cxn>
                <a:cxn ang="0">
                  <a:pos x="200" y="238"/>
                </a:cxn>
                <a:cxn ang="0">
                  <a:pos x="484" y="189"/>
                </a:cxn>
                <a:cxn ang="0">
                  <a:pos x="592" y="409"/>
                </a:cxn>
                <a:cxn ang="0">
                  <a:pos x="724" y="342"/>
                </a:cxn>
                <a:cxn ang="0">
                  <a:pos x="979" y="319"/>
                </a:cxn>
                <a:cxn ang="0">
                  <a:pos x="1245" y="181"/>
                </a:cxn>
                <a:cxn ang="0">
                  <a:pos x="1128" y="558"/>
                </a:cxn>
                <a:cxn ang="0">
                  <a:pos x="1553" y="496"/>
                </a:cxn>
                <a:cxn ang="0">
                  <a:pos x="1550" y="189"/>
                </a:cxn>
                <a:cxn ang="0">
                  <a:pos x="1851" y="181"/>
                </a:cxn>
                <a:cxn ang="0">
                  <a:pos x="1708" y="414"/>
                </a:cxn>
                <a:cxn ang="0">
                  <a:pos x="1898" y="343"/>
                </a:cxn>
                <a:cxn ang="0">
                  <a:pos x="2304" y="427"/>
                </a:cxn>
                <a:cxn ang="0">
                  <a:pos x="2261" y="308"/>
                </a:cxn>
                <a:cxn ang="0">
                  <a:pos x="2414" y="0"/>
                </a:cxn>
                <a:cxn ang="0">
                  <a:pos x="51" y="991"/>
                </a:cxn>
                <a:cxn ang="0">
                  <a:pos x="521" y="964"/>
                </a:cxn>
                <a:cxn ang="0">
                  <a:pos x="570" y="1152"/>
                </a:cxn>
                <a:cxn ang="0">
                  <a:pos x="499" y="999"/>
                </a:cxn>
                <a:cxn ang="0">
                  <a:pos x="665" y="913"/>
                </a:cxn>
                <a:cxn ang="0">
                  <a:pos x="928" y="957"/>
                </a:cxn>
                <a:cxn ang="0">
                  <a:pos x="1073" y="1152"/>
                </a:cxn>
                <a:cxn ang="0">
                  <a:pos x="1073" y="656"/>
                </a:cxn>
                <a:cxn ang="0">
                  <a:pos x="1632" y="991"/>
                </a:cxn>
                <a:cxn ang="0">
                  <a:pos x="1715" y="1152"/>
                </a:cxn>
                <a:cxn ang="0">
                  <a:pos x="1755" y="902"/>
                </a:cxn>
                <a:cxn ang="0">
                  <a:pos x="2064" y="1160"/>
                </a:cxn>
                <a:cxn ang="0">
                  <a:pos x="2376" y="1121"/>
                </a:cxn>
                <a:cxn ang="0">
                  <a:pos x="2263" y="1010"/>
                </a:cxn>
                <a:cxn ang="0">
                  <a:pos x="2598" y="1152"/>
                </a:cxn>
                <a:cxn ang="0">
                  <a:pos x="2746" y="837"/>
                </a:cxn>
                <a:cxn ang="0">
                  <a:pos x="2990" y="758"/>
                </a:cxn>
                <a:cxn ang="0">
                  <a:pos x="3122" y="1109"/>
                </a:cxn>
                <a:cxn ang="0">
                  <a:pos x="3229" y="979"/>
                </a:cxn>
                <a:cxn ang="0">
                  <a:pos x="3183" y="845"/>
                </a:cxn>
                <a:cxn ang="0">
                  <a:pos x="3525" y="1121"/>
                </a:cxn>
                <a:cxn ang="0">
                  <a:pos x="3620" y="1152"/>
                </a:cxn>
                <a:cxn ang="0">
                  <a:pos x="4014" y="1152"/>
                </a:cxn>
                <a:cxn ang="0">
                  <a:pos x="4005" y="901"/>
                </a:cxn>
                <a:cxn ang="0">
                  <a:pos x="9" y="1344"/>
                </a:cxn>
                <a:cxn ang="0">
                  <a:pos x="346" y="1344"/>
                </a:cxn>
                <a:cxn ang="0">
                  <a:pos x="646" y="1816"/>
                </a:cxn>
                <a:cxn ang="0">
                  <a:pos x="535" y="1631"/>
                </a:cxn>
                <a:cxn ang="0">
                  <a:pos x="1011" y="1493"/>
                </a:cxn>
                <a:cxn ang="0">
                  <a:pos x="1011" y="1533"/>
                </a:cxn>
                <a:cxn ang="0">
                  <a:pos x="1253" y="1655"/>
                </a:cxn>
                <a:cxn ang="0">
                  <a:pos x="1508" y="1631"/>
                </a:cxn>
                <a:cxn ang="0">
                  <a:pos x="1778" y="1493"/>
                </a:cxn>
                <a:cxn ang="0">
                  <a:pos x="1862" y="1808"/>
                </a:cxn>
                <a:cxn ang="0">
                  <a:pos x="2137" y="1493"/>
                </a:cxn>
                <a:cxn ang="0">
                  <a:pos x="1994" y="1726"/>
                </a:cxn>
                <a:cxn ang="0">
                  <a:pos x="2184" y="1655"/>
                </a:cxn>
                <a:cxn ang="0">
                  <a:pos x="2570" y="1638"/>
                </a:cxn>
                <a:cxn ang="0">
                  <a:pos x="3021" y="1808"/>
                </a:cxn>
                <a:cxn ang="0">
                  <a:pos x="2978" y="1552"/>
                </a:cxn>
                <a:cxn ang="0">
                  <a:pos x="2857" y="1777"/>
                </a:cxn>
              </a:cxnLst>
              <a:rect l="0" t="0" r="r" b="b"/>
              <a:pathLst>
                <a:path w="4222" h="1816">
                  <a:moveTo>
                    <a:pt x="31" y="102"/>
                  </a:moveTo>
                  <a:cubicBezTo>
                    <a:pt x="15" y="102"/>
                    <a:pt x="0" y="89"/>
                    <a:pt x="0" y="71"/>
                  </a:cubicBezTo>
                  <a:cubicBezTo>
                    <a:pt x="0" y="52"/>
                    <a:pt x="15" y="39"/>
                    <a:pt x="31" y="39"/>
                  </a:cubicBezTo>
                  <a:cubicBezTo>
                    <a:pt x="47" y="39"/>
                    <a:pt x="63" y="52"/>
                    <a:pt x="63" y="71"/>
                  </a:cubicBezTo>
                  <a:cubicBezTo>
                    <a:pt x="63" y="89"/>
                    <a:pt x="47" y="102"/>
                    <a:pt x="31" y="102"/>
                  </a:cubicBezTo>
                  <a:moveTo>
                    <a:pt x="53" y="496"/>
                  </a:moveTo>
                  <a:cubicBezTo>
                    <a:pt x="9" y="496"/>
                    <a:pt x="9" y="496"/>
                    <a:pt x="9" y="496"/>
                  </a:cubicBezTo>
                  <a:cubicBezTo>
                    <a:pt x="9" y="189"/>
                    <a:pt x="9" y="189"/>
                    <a:pt x="9" y="189"/>
                  </a:cubicBezTo>
                  <a:cubicBezTo>
                    <a:pt x="53" y="189"/>
                    <a:pt x="53" y="189"/>
                    <a:pt x="53" y="189"/>
                  </a:cubicBezTo>
                  <a:lnTo>
                    <a:pt x="53" y="496"/>
                  </a:lnTo>
                  <a:close/>
                  <a:moveTo>
                    <a:pt x="198" y="189"/>
                  </a:moveTo>
                  <a:cubicBezTo>
                    <a:pt x="154" y="189"/>
                    <a:pt x="154" y="189"/>
                    <a:pt x="154" y="189"/>
                  </a:cubicBezTo>
                  <a:cubicBezTo>
                    <a:pt x="155" y="211"/>
                    <a:pt x="157" y="240"/>
                    <a:pt x="157" y="256"/>
                  </a:cubicBezTo>
                  <a:cubicBezTo>
                    <a:pt x="157" y="496"/>
                    <a:pt x="157" y="496"/>
                    <a:pt x="157" y="496"/>
                  </a:cubicBezTo>
                  <a:cubicBezTo>
                    <a:pt x="200" y="496"/>
                    <a:pt x="200" y="496"/>
                    <a:pt x="200" y="496"/>
                  </a:cubicBezTo>
                  <a:cubicBezTo>
                    <a:pt x="200" y="338"/>
                    <a:pt x="200" y="338"/>
                    <a:pt x="200" y="338"/>
                  </a:cubicBezTo>
                  <a:cubicBezTo>
                    <a:pt x="200" y="226"/>
                    <a:pt x="284" y="220"/>
                    <a:pt x="294" y="220"/>
                  </a:cubicBezTo>
                  <a:cubicBezTo>
                    <a:pt x="358" y="220"/>
                    <a:pt x="377" y="258"/>
                    <a:pt x="377" y="326"/>
                  </a:cubicBezTo>
                  <a:cubicBezTo>
                    <a:pt x="377" y="496"/>
                    <a:pt x="377" y="496"/>
                    <a:pt x="377" y="496"/>
                  </a:cubicBezTo>
                  <a:cubicBezTo>
                    <a:pt x="420" y="496"/>
                    <a:pt x="420" y="496"/>
                    <a:pt x="420" y="496"/>
                  </a:cubicBezTo>
                  <a:cubicBezTo>
                    <a:pt x="420" y="301"/>
                    <a:pt x="420" y="301"/>
                    <a:pt x="420" y="301"/>
                  </a:cubicBezTo>
                  <a:cubicBezTo>
                    <a:pt x="420" y="225"/>
                    <a:pt x="383" y="181"/>
                    <a:pt x="305" y="181"/>
                  </a:cubicBezTo>
                  <a:cubicBezTo>
                    <a:pt x="264" y="181"/>
                    <a:pt x="221" y="205"/>
                    <a:pt x="202" y="238"/>
                  </a:cubicBezTo>
                  <a:cubicBezTo>
                    <a:pt x="200" y="238"/>
                    <a:pt x="200" y="238"/>
                    <a:pt x="200" y="238"/>
                  </a:cubicBezTo>
                  <a:cubicBezTo>
                    <a:pt x="200" y="222"/>
                    <a:pt x="200" y="205"/>
                    <a:pt x="198" y="189"/>
                  </a:cubicBezTo>
                  <a:moveTo>
                    <a:pt x="681" y="228"/>
                  </a:moveTo>
                  <a:cubicBezTo>
                    <a:pt x="681" y="189"/>
                    <a:pt x="681" y="189"/>
                    <a:pt x="681" y="189"/>
                  </a:cubicBezTo>
                  <a:cubicBezTo>
                    <a:pt x="592" y="189"/>
                    <a:pt x="592" y="189"/>
                    <a:pt x="592" y="189"/>
                  </a:cubicBezTo>
                  <a:cubicBezTo>
                    <a:pt x="592" y="102"/>
                    <a:pt x="592" y="102"/>
                    <a:pt x="592" y="102"/>
                  </a:cubicBezTo>
                  <a:cubicBezTo>
                    <a:pt x="549" y="102"/>
                    <a:pt x="549" y="102"/>
                    <a:pt x="549" y="102"/>
                  </a:cubicBezTo>
                  <a:cubicBezTo>
                    <a:pt x="549" y="189"/>
                    <a:pt x="549" y="189"/>
                    <a:pt x="549" y="189"/>
                  </a:cubicBezTo>
                  <a:cubicBezTo>
                    <a:pt x="484" y="189"/>
                    <a:pt x="484" y="189"/>
                    <a:pt x="484" y="189"/>
                  </a:cubicBezTo>
                  <a:cubicBezTo>
                    <a:pt x="484" y="228"/>
                    <a:pt x="484" y="228"/>
                    <a:pt x="484" y="228"/>
                  </a:cubicBezTo>
                  <a:cubicBezTo>
                    <a:pt x="549" y="228"/>
                    <a:pt x="549" y="228"/>
                    <a:pt x="549" y="228"/>
                  </a:cubicBezTo>
                  <a:cubicBezTo>
                    <a:pt x="549" y="422"/>
                    <a:pt x="549" y="422"/>
                    <a:pt x="549" y="422"/>
                  </a:cubicBezTo>
                  <a:cubicBezTo>
                    <a:pt x="549" y="489"/>
                    <a:pt x="592" y="504"/>
                    <a:pt x="625" y="504"/>
                  </a:cubicBezTo>
                  <a:cubicBezTo>
                    <a:pt x="647" y="504"/>
                    <a:pt x="668" y="500"/>
                    <a:pt x="683" y="493"/>
                  </a:cubicBezTo>
                  <a:cubicBezTo>
                    <a:pt x="681" y="453"/>
                    <a:pt x="681" y="453"/>
                    <a:pt x="681" y="453"/>
                  </a:cubicBezTo>
                  <a:cubicBezTo>
                    <a:pt x="668" y="460"/>
                    <a:pt x="652" y="464"/>
                    <a:pt x="637" y="464"/>
                  </a:cubicBezTo>
                  <a:cubicBezTo>
                    <a:pt x="610" y="464"/>
                    <a:pt x="592" y="455"/>
                    <a:pt x="592" y="409"/>
                  </a:cubicBezTo>
                  <a:cubicBezTo>
                    <a:pt x="592" y="228"/>
                    <a:pt x="592" y="228"/>
                    <a:pt x="592" y="228"/>
                  </a:cubicBezTo>
                  <a:cubicBezTo>
                    <a:pt x="681" y="228"/>
                    <a:pt x="681" y="228"/>
                    <a:pt x="681" y="228"/>
                  </a:cubicBezTo>
                  <a:moveTo>
                    <a:pt x="770" y="354"/>
                  </a:moveTo>
                  <a:cubicBezTo>
                    <a:pt x="775" y="416"/>
                    <a:pt x="822" y="464"/>
                    <a:pt x="883" y="464"/>
                  </a:cubicBezTo>
                  <a:cubicBezTo>
                    <a:pt x="929" y="464"/>
                    <a:pt x="964" y="439"/>
                    <a:pt x="981" y="411"/>
                  </a:cubicBezTo>
                  <a:cubicBezTo>
                    <a:pt x="1015" y="439"/>
                    <a:pt x="1015" y="439"/>
                    <a:pt x="1015" y="439"/>
                  </a:cubicBezTo>
                  <a:cubicBezTo>
                    <a:pt x="979" y="485"/>
                    <a:pt x="933" y="504"/>
                    <a:pt x="883" y="504"/>
                  </a:cubicBezTo>
                  <a:cubicBezTo>
                    <a:pt x="792" y="504"/>
                    <a:pt x="724" y="435"/>
                    <a:pt x="724" y="342"/>
                  </a:cubicBezTo>
                  <a:cubicBezTo>
                    <a:pt x="724" y="250"/>
                    <a:pt x="792" y="181"/>
                    <a:pt x="879" y="181"/>
                  </a:cubicBezTo>
                  <a:cubicBezTo>
                    <a:pt x="972" y="182"/>
                    <a:pt x="1026" y="250"/>
                    <a:pt x="1026" y="334"/>
                  </a:cubicBezTo>
                  <a:cubicBezTo>
                    <a:pt x="1026" y="354"/>
                    <a:pt x="1026" y="354"/>
                    <a:pt x="1026" y="354"/>
                  </a:cubicBezTo>
                  <a:cubicBezTo>
                    <a:pt x="770" y="354"/>
                    <a:pt x="770" y="354"/>
                    <a:pt x="770" y="354"/>
                  </a:cubicBezTo>
                  <a:moveTo>
                    <a:pt x="979" y="319"/>
                  </a:moveTo>
                  <a:cubicBezTo>
                    <a:pt x="979" y="260"/>
                    <a:pt x="941" y="220"/>
                    <a:pt x="879" y="220"/>
                  </a:cubicBezTo>
                  <a:cubicBezTo>
                    <a:pt x="822" y="220"/>
                    <a:pt x="771" y="268"/>
                    <a:pt x="771" y="319"/>
                  </a:cubicBezTo>
                  <a:lnTo>
                    <a:pt x="979" y="319"/>
                  </a:lnTo>
                  <a:close/>
                  <a:moveTo>
                    <a:pt x="1128" y="558"/>
                  </a:moveTo>
                  <a:cubicBezTo>
                    <a:pt x="1154" y="592"/>
                    <a:pt x="1197" y="614"/>
                    <a:pt x="1246" y="614"/>
                  </a:cubicBezTo>
                  <a:cubicBezTo>
                    <a:pt x="1334" y="614"/>
                    <a:pt x="1365" y="560"/>
                    <a:pt x="1365" y="493"/>
                  </a:cubicBezTo>
                  <a:cubicBezTo>
                    <a:pt x="1365" y="438"/>
                    <a:pt x="1365" y="438"/>
                    <a:pt x="1365" y="438"/>
                  </a:cubicBezTo>
                  <a:cubicBezTo>
                    <a:pt x="1364" y="438"/>
                    <a:pt x="1364" y="438"/>
                    <a:pt x="1364" y="438"/>
                  </a:cubicBezTo>
                  <a:cubicBezTo>
                    <a:pt x="1336" y="479"/>
                    <a:pt x="1294" y="496"/>
                    <a:pt x="1249" y="496"/>
                  </a:cubicBezTo>
                  <a:cubicBezTo>
                    <a:pt x="1160" y="496"/>
                    <a:pt x="1089" y="430"/>
                    <a:pt x="1089" y="340"/>
                  </a:cubicBezTo>
                  <a:cubicBezTo>
                    <a:pt x="1089" y="251"/>
                    <a:pt x="1154" y="181"/>
                    <a:pt x="1245" y="181"/>
                  </a:cubicBezTo>
                  <a:cubicBezTo>
                    <a:pt x="1282" y="181"/>
                    <a:pt x="1328" y="192"/>
                    <a:pt x="1364" y="240"/>
                  </a:cubicBezTo>
                  <a:cubicBezTo>
                    <a:pt x="1365" y="240"/>
                    <a:pt x="1365" y="240"/>
                    <a:pt x="1365" y="240"/>
                  </a:cubicBezTo>
                  <a:cubicBezTo>
                    <a:pt x="1365" y="189"/>
                    <a:pt x="1365" y="189"/>
                    <a:pt x="1365" y="189"/>
                  </a:cubicBezTo>
                  <a:cubicBezTo>
                    <a:pt x="1408" y="189"/>
                    <a:pt x="1408" y="189"/>
                    <a:pt x="1408" y="189"/>
                  </a:cubicBezTo>
                  <a:cubicBezTo>
                    <a:pt x="1408" y="493"/>
                    <a:pt x="1408" y="493"/>
                    <a:pt x="1408" y="493"/>
                  </a:cubicBezTo>
                  <a:cubicBezTo>
                    <a:pt x="1408" y="560"/>
                    <a:pt x="1382" y="653"/>
                    <a:pt x="1244" y="653"/>
                  </a:cubicBezTo>
                  <a:cubicBezTo>
                    <a:pt x="1183" y="653"/>
                    <a:pt x="1136" y="634"/>
                    <a:pt x="1096" y="592"/>
                  </a:cubicBezTo>
                  <a:cubicBezTo>
                    <a:pt x="1128" y="558"/>
                    <a:pt x="1128" y="558"/>
                    <a:pt x="1128" y="558"/>
                  </a:cubicBezTo>
                  <a:moveTo>
                    <a:pt x="1250" y="457"/>
                  </a:moveTo>
                  <a:cubicBezTo>
                    <a:pt x="1313" y="457"/>
                    <a:pt x="1369" y="409"/>
                    <a:pt x="1366" y="338"/>
                  </a:cubicBezTo>
                  <a:cubicBezTo>
                    <a:pt x="1366" y="274"/>
                    <a:pt x="1322" y="220"/>
                    <a:pt x="1250" y="220"/>
                  </a:cubicBezTo>
                  <a:cubicBezTo>
                    <a:pt x="1186" y="220"/>
                    <a:pt x="1136" y="274"/>
                    <a:pt x="1136" y="338"/>
                  </a:cubicBezTo>
                  <a:cubicBezTo>
                    <a:pt x="1136" y="403"/>
                    <a:pt x="1186" y="457"/>
                    <a:pt x="1250" y="457"/>
                  </a:cubicBezTo>
                  <a:moveTo>
                    <a:pt x="1510" y="285"/>
                  </a:moveTo>
                  <a:cubicBezTo>
                    <a:pt x="1510" y="496"/>
                    <a:pt x="1510" y="496"/>
                    <a:pt x="1510" y="496"/>
                  </a:cubicBezTo>
                  <a:cubicBezTo>
                    <a:pt x="1553" y="496"/>
                    <a:pt x="1553" y="496"/>
                    <a:pt x="1553" y="496"/>
                  </a:cubicBezTo>
                  <a:cubicBezTo>
                    <a:pt x="1553" y="323"/>
                    <a:pt x="1553" y="323"/>
                    <a:pt x="1553" y="323"/>
                  </a:cubicBezTo>
                  <a:cubicBezTo>
                    <a:pt x="1553" y="281"/>
                    <a:pt x="1583" y="224"/>
                    <a:pt x="1649" y="224"/>
                  </a:cubicBezTo>
                  <a:cubicBezTo>
                    <a:pt x="1660" y="224"/>
                    <a:pt x="1668" y="226"/>
                    <a:pt x="1674" y="228"/>
                  </a:cubicBezTo>
                  <a:cubicBezTo>
                    <a:pt x="1682" y="185"/>
                    <a:pt x="1682" y="185"/>
                    <a:pt x="1682" y="185"/>
                  </a:cubicBezTo>
                  <a:cubicBezTo>
                    <a:pt x="1673" y="182"/>
                    <a:pt x="1662" y="181"/>
                    <a:pt x="1650" y="181"/>
                  </a:cubicBezTo>
                  <a:cubicBezTo>
                    <a:pt x="1596" y="181"/>
                    <a:pt x="1564" y="213"/>
                    <a:pt x="1552" y="246"/>
                  </a:cubicBezTo>
                  <a:cubicBezTo>
                    <a:pt x="1550" y="246"/>
                    <a:pt x="1550" y="246"/>
                    <a:pt x="1550" y="246"/>
                  </a:cubicBezTo>
                  <a:cubicBezTo>
                    <a:pt x="1550" y="189"/>
                    <a:pt x="1550" y="189"/>
                    <a:pt x="1550" y="189"/>
                  </a:cubicBezTo>
                  <a:cubicBezTo>
                    <a:pt x="1508" y="189"/>
                    <a:pt x="1508" y="189"/>
                    <a:pt x="1508" y="189"/>
                  </a:cubicBezTo>
                  <a:cubicBezTo>
                    <a:pt x="1509" y="233"/>
                    <a:pt x="1510" y="257"/>
                    <a:pt x="1510" y="285"/>
                  </a:cubicBezTo>
                  <a:moveTo>
                    <a:pt x="1920" y="308"/>
                  </a:moveTo>
                  <a:cubicBezTo>
                    <a:pt x="1920" y="300"/>
                    <a:pt x="1920" y="300"/>
                    <a:pt x="1920" y="300"/>
                  </a:cubicBezTo>
                  <a:cubicBezTo>
                    <a:pt x="1920" y="247"/>
                    <a:pt x="1895" y="220"/>
                    <a:pt x="1842" y="220"/>
                  </a:cubicBezTo>
                  <a:cubicBezTo>
                    <a:pt x="1805" y="220"/>
                    <a:pt x="1774" y="233"/>
                    <a:pt x="1748" y="256"/>
                  </a:cubicBezTo>
                  <a:cubicBezTo>
                    <a:pt x="1721" y="226"/>
                    <a:pt x="1721" y="226"/>
                    <a:pt x="1721" y="226"/>
                  </a:cubicBezTo>
                  <a:cubicBezTo>
                    <a:pt x="1750" y="197"/>
                    <a:pt x="1794" y="181"/>
                    <a:pt x="1851" y="181"/>
                  </a:cubicBezTo>
                  <a:cubicBezTo>
                    <a:pt x="1912" y="181"/>
                    <a:pt x="1964" y="215"/>
                    <a:pt x="1964" y="290"/>
                  </a:cubicBezTo>
                  <a:cubicBezTo>
                    <a:pt x="1964" y="427"/>
                    <a:pt x="1964" y="427"/>
                    <a:pt x="1964" y="427"/>
                  </a:cubicBezTo>
                  <a:cubicBezTo>
                    <a:pt x="1964" y="451"/>
                    <a:pt x="1966" y="480"/>
                    <a:pt x="1969" y="496"/>
                  </a:cubicBezTo>
                  <a:cubicBezTo>
                    <a:pt x="1927" y="496"/>
                    <a:pt x="1927" y="496"/>
                    <a:pt x="1927" y="496"/>
                  </a:cubicBezTo>
                  <a:cubicBezTo>
                    <a:pt x="1924" y="481"/>
                    <a:pt x="1923" y="462"/>
                    <a:pt x="1923" y="446"/>
                  </a:cubicBezTo>
                  <a:cubicBezTo>
                    <a:pt x="1922" y="446"/>
                    <a:pt x="1922" y="446"/>
                    <a:pt x="1922" y="446"/>
                  </a:cubicBezTo>
                  <a:cubicBezTo>
                    <a:pt x="1897" y="487"/>
                    <a:pt x="1863" y="504"/>
                    <a:pt x="1813" y="504"/>
                  </a:cubicBezTo>
                  <a:cubicBezTo>
                    <a:pt x="1759" y="504"/>
                    <a:pt x="1708" y="474"/>
                    <a:pt x="1708" y="414"/>
                  </a:cubicBezTo>
                  <a:cubicBezTo>
                    <a:pt x="1708" y="314"/>
                    <a:pt x="1825" y="308"/>
                    <a:pt x="1899" y="308"/>
                  </a:cubicBezTo>
                  <a:cubicBezTo>
                    <a:pt x="1920" y="308"/>
                    <a:pt x="1920" y="308"/>
                    <a:pt x="1920" y="308"/>
                  </a:cubicBezTo>
                  <a:moveTo>
                    <a:pt x="1898" y="343"/>
                  </a:moveTo>
                  <a:cubicBezTo>
                    <a:pt x="1854" y="343"/>
                    <a:pt x="1755" y="346"/>
                    <a:pt x="1755" y="408"/>
                  </a:cubicBezTo>
                  <a:cubicBezTo>
                    <a:pt x="1755" y="449"/>
                    <a:pt x="1792" y="464"/>
                    <a:pt x="1827" y="464"/>
                  </a:cubicBezTo>
                  <a:cubicBezTo>
                    <a:pt x="1890" y="464"/>
                    <a:pt x="1920" y="420"/>
                    <a:pt x="1920" y="365"/>
                  </a:cubicBezTo>
                  <a:cubicBezTo>
                    <a:pt x="1920" y="343"/>
                    <a:pt x="1920" y="343"/>
                    <a:pt x="1920" y="343"/>
                  </a:cubicBezTo>
                  <a:lnTo>
                    <a:pt x="1898" y="343"/>
                  </a:lnTo>
                  <a:close/>
                  <a:moveTo>
                    <a:pt x="2261" y="308"/>
                  </a:moveTo>
                  <a:cubicBezTo>
                    <a:pt x="2261" y="300"/>
                    <a:pt x="2261" y="300"/>
                    <a:pt x="2261" y="300"/>
                  </a:cubicBezTo>
                  <a:cubicBezTo>
                    <a:pt x="2261" y="247"/>
                    <a:pt x="2235" y="220"/>
                    <a:pt x="2182" y="220"/>
                  </a:cubicBezTo>
                  <a:cubicBezTo>
                    <a:pt x="2146" y="220"/>
                    <a:pt x="2115" y="233"/>
                    <a:pt x="2088" y="256"/>
                  </a:cubicBezTo>
                  <a:cubicBezTo>
                    <a:pt x="2062" y="226"/>
                    <a:pt x="2062" y="226"/>
                    <a:pt x="2062" y="226"/>
                  </a:cubicBezTo>
                  <a:cubicBezTo>
                    <a:pt x="2090" y="197"/>
                    <a:pt x="2134" y="181"/>
                    <a:pt x="2192" y="181"/>
                  </a:cubicBezTo>
                  <a:cubicBezTo>
                    <a:pt x="2252" y="181"/>
                    <a:pt x="2304" y="215"/>
                    <a:pt x="2304" y="290"/>
                  </a:cubicBezTo>
                  <a:cubicBezTo>
                    <a:pt x="2304" y="427"/>
                    <a:pt x="2304" y="427"/>
                    <a:pt x="2304" y="427"/>
                  </a:cubicBezTo>
                  <a:cubicBezTo>
                    <a:pt x="2304" y="451"/>
                    <a:pt x="2307" y="480"/>
                    <a:pt x="2309" y="496"/>
                  </a:cubicBezTo>
                  <a:cubicBezTo>
                    <a:pt x="2267" y="496"/>
                    <a:pt x="2267" y="496"/>
                    <a:pt x="2267" y="496"/>
                  </a:cubicBezTo>
                  <a:cubicBezTo>
                    <a:pt x="2265" y="481"/>
                    <a:pt x="2263" y="462"/>
                    <a:pt x="2263" y="446"/>
                  </a:cubicBezTo>
                  <a:cubicBezTo>
                    <a:pt x="2262" y="446"/>
                    <a:pt x="2262" y="446"/>
                    <a:pt x="2262" y="446"/>
                  </a:cubicBezTo>
                  <a:cubicBezTo>
                    <a:pt x="2237" y="487"/>
                    <a:pt x="2203" y="504"/>
                    <a:pt x="2154" y="504"/>
                  </a:cubicBezTo>
                  <a:cubicBezTo>
                    <a:pt x="2099" y="504"/>
                    <a:pt x="2048" y="474"/>
                    <a:pt x="2048" y="414"/>
                  </a:cubicBezTo>
                  <a:cubicBezTo>
                    <a:pt x="2048" y="314"/>
                    <a:pt x="2166" y="308"/>
                    <a:pt x="2239" y="308"/>
                  </a:cubicBezTo>
                  <a:cubicBezTo>
                    <a:pt x="2261" y="308"/>
                    <a:pt x="2261" y="308"/>
                    <a:pt x="2261" y="308"/>
                  </a:cubicBezTo>
                  <a:moveTo>
                    <a:pt x="2239" y="343"/>
                  </a:moveTo>
                  <a:cubicBezTo>
                    <a:pt x="2195" y="343"/>
                    <a:pt x="2095" y="346"/>
                    <a:pt x="2095" y="408"/>
                  </a:cubicBezTo>
                  <a:cubicBezTo>
                    <a:pt x="2095" y="449"/>
                    <a:pt x="2133" y="464"/>
                    <a:pt x="2168" y="464"/>
                  </a:cubicBezTo>
                  <a:cubicBezTo>
                    <a:pt x="2231" y="464"/>
                    <a:pt x="2261" y="420"/>
                    <a:pt x="2261" y="365"/>
                  </a:cubicBezTo>
                  <a:cubicBezTo>
                    <a:pt x="2261" y="343"/>
                    <a:pt x="2261" y="343"/>
                    <a:pt x="2261" y="343"/>
                  </a:cubicBezTo>
                  <a:lnTo>
                    <a:pt x="2239" y="343"/>
                  </a:lnTo>
                  <a:close/>
                  <a:moveTo>
                    <a:pt x="2458" y="0"/>
                  </a:moveTo>
                  <a:cubicBezTo>
                    <a:pt x="2414" y="0"/>
                    <a:pt x="2414" y="0"/>
                    <a:pt x="2414" y="0"/>
                  </a:cubicBezTo>
                  <a:cubicBezTo>
                    <a:pt x="2414" y="496"/>
                    <a:pt x="2414" y="496"/>
                    <a:pt x="2414" y="496"/>
                  </a:cubicBezTo>
                  <a:cubicBezTo>
                    <a:pt x="2458" y="496"/>
                    <a:pt x="2458" y="496"/>
                    <a:pt x="2458" y="496"/>
                  </a:cubicBezTo>
                  <a:lnTo>
                    <a:pt x="2458" y="0"/>
                  </a:lnTo>
                  <a:close/>
                  <a:moveTo>
                    <a:pt x="51" y="656"/>
                  </a:moveTo>
                  <a:cubicBezTo>
                    <a:pt x="8" y="656"/>
                    <a:pt x="8" y="656"/>
                    <a:pt x="8" y="656"/>
                  </a:cubicBezTo>
                  <a:cubicBezTo>
                    <a:pt x="8" y="1152"/>
                    <a:pt x="8" y="1152"/>
                    <a:pt x="8" y="1152"/>
                  </a:cubicBezTo>
                  <a:cubicBezTo>
                    <a:pt x="51" y="1152"/>
                    <a:pt x="51" y="1152"/>
                    <a:pt x="51" y="1152"/>
                  </a:cubicBezTo>
                  <a:cubicBezTo>
                    <a:pt x="51" y="991"/>
                    <a:pt x="51" y="991"/>
                    <a:pt x="51" y="991"/>
                  </a:cubicBezTo>
                  <a:cubicBezTo>
                    <a:pt x="211" y="1152"/>
                    <a:pt x="211" y="1152"/>
                    <a:pt x="211" y="1152"/>
                  </a:cubicBezTo>
                  <a:cubicBezTo>
                    <a:pt x="278" y="1152"/>
                    <a:pt x="278" y="1152"/>
                    <a:pt x="278" y="1152"/>
                  </a:cubicBezTo>
                  <a:cubicBezTo>
                    <a:pt x="108" y="985"/>
                    <a:pt x="108" y="985"/>
                    <a:pt x="108" y="985"/>
                  </a:cubicBezTo>
                  <a:cubicBezTo>
                    <a:pt x="261" y="845"/>
                    <a:pt x="261" y="845"/>
                    <a:pt x="261" y="845"/>
                  </a:cubicBezTo>
                  <a:cubicBezTo>
                    <a:pt x="196" y="845"/>
                    <a:pt x="196" y="845"/>
                    <a:pt x="196" y="845"/>
                  </a:cubicBezTo>
                  <a:cubicBezTo>
                    <a:pt x="51" y="983"/>
                    <a:pt x="51" y="983"/>
                    <a:pt x="51" y="983"/>
                  </a:cubicBezTo>
                  <a:lnTo>
                    <a:pt x="51" y="656"/>
                  </a:lnTo>
                  <a:close/>
                  <a:moveTo>
                    <a:pt x="521" y="964"/>
                  </a:moveTo>
                  <a:cubicBezTo>
                    <a:pt x="521" y="956"/>
                    <a:pt x="521" y="956"/>
                    <a:pt x="521" y="956"/>
                  </a:cubicBezTo>
                  <a:cubicBezTo>
                    <a:pt x="521" y="903"/>
                    <a:pt x="496" y="877"/>
                    <a:pt x="442" y="877"/>
                  </a:cubicBezTo>
                  <a:cubicBezTo>
                    <a:pt x="406" y="877"/>
                    <a:pt x="375" y="889"/>
                    <a:pt x="349" y="913"/>
                  </a:cubicBezTo>
                  <a:cubicBezTo>
                    <a:pt x="322" y="882"/>
                    <a:pt x="322" y="882"/>
                    <a:pt x="322" y="882"/>
                  </a:cubicBezTo>
                  <a:cubicBezTo>
                    <a:pt x="351" y="853"/>
                    <a:pt x="394" y="837"/>
                    <a:pt x="452" y="837"/>
                  </a:cubicBezTo>
                  <a:cubicBezTo>
                    <a:pt x="513" y="837"/>
                    <a:pt x="564" y="871"/>
                    <a:pt x="564" y="946"/>
                  </a:cubicBezTo>
                  <a:cubicBezTo>
                    <a:pt x="564" y="1083"/>
                    <a:pt x="564" y="1083"/>
                    <a:pt x="564" y="1083"/>
                  </a:cubicBezTo>
                  <a:cubicBezTo>
                    <a:pt x="564" y="1107"/>
                    <a:pt x="567" y="1136"/>
                    <a:pt x="570" y="1152"/>
                  </a:cubicBezTo>
                  <a:cubicBezTo>
                    <a:pt x="528" y="1152"/>
                    <a:pt x="528" y="1152"/>
                    <a:pt x="528" y="1152"/>
                  </a:cubicBezTo>
                  <a:cubicBezTo>
                    <a:pt x="525" y="1137"/>
                    <a:pt x="524" y="1119"/>
                    <a:pt x="524" y="1102"/>
                  </a:cubicBezTo>
                  <a:cubicBezTo>
                    <a:pt x="522" y="1102"/>
                    <a:pt x="522" y="1102"/>
                    <a:pt x="522" y="1102"/>
                  </a:cubicBezTo>
                  <a:cubicBezTo>
                    <a:pt x="498" y="1143"/>
                    <a:pt x="463" y="1160"/>
                    <a:pt x="414" y="1160"/>
                  </a:cubicBezTo>
                  <a:cubicBezTo>
                    <a:pt x="360" y="1160"/>
                    <a:pt x="309" y="1130"/>
                    <a:pt x="309" y="1070"/>
                  </a:cubicBezTo>
                  <a:cubicBezTo>
                    <a:pt x="309" y="970"/>
                    <a:pt x="426" y="964"/>
                    <a:pt x="499" y="964"/>
                  </a:cubicBezTo>
                  <a:cubicBezTo>
                    <a:pt x="521" y="964"/>
                    <a:pt x="521" y="964"/>
                    <a:pt x="521" y="964"/>
                  </a:cubicBezTo>
                  <a:moveTo>
                    <a:pt x="499" y="999"/>
                  </a:moveTo>
                  <a:cubicBezTo>
                    <a:pt x="455" y="999"/>
                    <a:pt x="356" y="1002"/>
                    <a:pt x="356" y="1064"/>
                  </a:cubicBezTo>
                  <a:cubicBezTo>
                    <a:pt x="356" y="1105"/>
                    <a:pt x="393" y="1121"/>
                    <a:pt x="428" y="1121"/>
                  </a:cubicBezTo>
                  <a:cubicBezTo>
                    <a:pt x="491" y="1121"/>
                    <a:pt x="521" y="1076"/>
                    <a:pt x="521" y="1022"/>
                  </a:cubicBezTo>
                  <a:cubicBezTo>
                    <a:pt x="521" y="999"/>
                    <a:pt x="521" y="999"/>
                    <a:pt x="521" y="999"/>
                  </a:cubicBezTo>
                  <a:lnTo>
                    <a:pt x="499" y="999"/>
                  </a:lnTo>
                  <a:close/>
                  <a:moveTo>
                    <a:pt x="706" y="845"/>
                  </a:moveTo>
                  <a:cubicBezTo>
                    <a:pt x="662" y="845"/>
                    <a:pt x="662" y="845"/>
                    <a:pt x="662" y="845"/>
                  </a:cubicBezTo>
                  <a:cubicBezTo>
                    <a:pt x="663" y="867"/>
                    <a:pt x="665" y="896"/>
                    <a:pt x="665" y="913"/>
                  </a:cubicBezTo>
                  <a:cubicBezTo>
                    <a:pt x="665" y="1152"/>
                    <a:pt x="665" y="1152"/>
                    <a:pt x="665" y="1152"/>
                  </a:cubicBezTo>
                  <a:cubicBezTo>
                    <a:pt x="708" y="1152"/>
                    <a:pt x="708" y="1152"/>
                    <a:pt x="708" y="1152"/>
                  </a:cubicBezTo>
                  <a:cubicBezTo>
                    <a:pt x="708" y="995"/>
                    <a:pt x="708" y="995"/>
                    <a:pt x="708" y="995"/>
                  </a:cubicBezTo>
                  <a:cubicBezTo>
                    <a:pt x="708" y="882"/>
                    <a:pt x="792" y="876"/>
                    <a:pt x="801" y="876"/>
                  </a:cubicBezTo>
                  <a:cubicBezTo>
                    <a:pt x="866" y="876"/>
                    <a:pt x="885" y="914"/>
                    <a:pt x="885" y="982"/>
                  </a:cubicBezTo>
                  <a:cubicBezTo>
                    <a:pt x="885" y="1152"/>
                    <a:pt x="885" y="1152"/>
                    <a:pt x="885" y="1152"/>
                  </a:cubicBezTo>
                  <a:cubicBezTo>
                    <a:pt x="928" y="1152"/>
                    <a:pt x="928" y="1152"/>
                    <a:pt x="928" y="1152"/>
                  </a:cubicBezTo>
                  <a:cubicBezTo>
                    <a:pt x="928" y="957"/>
                    <a:pt x="928" y="957"/>
                    <a:pt x="928" y="957"/>
                  </a:cubicBezTo>
                  <a:cubicBezTo>
                    <a:pt x="928" y="881"/>
                    <a:pt x="891" y="837"/>
                    <a:pt x="813" y="837"/>
                  </a:cubicBezTo>
                  <a:cubicBezTo>
                    <a:pt x="772" y="837"/>
                    <a:pt x="729" y="861"/>
                    <a:pt x="710" y="894"/>
                  </a:cubicBezTo>
                  <a:cubicBezTo>
                    <a:pt x="708" y="894"/>
                    <a:pt x="708" y="894"/>
                    <a:pt x="708" y="894"/>
                  </a:cubicBezTo>
                  <a:cubicBezTo>
                    <a:pt x="708" y="878"/>
                    <a:pt x="708" y="861"/>
                    <a:pt x="706" y="845"/>
                  </a:cubicBezTo>
                  <a:moveTo>
                    <a:pt x="1073" y="656"/>
                  </a:moveTo>
                  <a:cubicBezTo>
                    <a:pt x="1030" y="656"/>
                    <a:pt x="1030" y="656"/>
                    <a:pt x="1030" y="656"/>
                  </a:cubicBezTo>
                  <a:cubicBezTo>
                    <a:pt x="1030" y="1152"/>
                    <a:pt x="1030" y="1152"/>
                    <a:pt x="1030" y="1152"/>
                  </a:cubicBezTo>
                  <a:cubicBezTo>
                    <a:pt x="1073" y="1152"/>
                    <a:pt x="1073" y="1152"/>
                    <a:pt x="1073" y="1152"/>
                  </a:cubicBezTo>
                  <a:cubicBezTo>
                    <a:pt x="1073" y="991"/>
                    <a:pt x="1073" y="991"/>
                    <a:pt x="1073" y="991"/>
                  </a:cubicBezTo>
                  <a:cubicBezTo>
                    <a:pt x="1233" y="1152"/>
                    <a:pt x="1233" y="1152"/>
                    <a:pt x="1233" y="1152"/>
                  </a:cubicBezTo>
                  <a:cubicBezTo>
                    <a:pt x="1299" y="1152"/>
                    <a:pt x="1299" y="1152"/>
                    <a:pt x="1299" y="1152"/>
                  </a:cubicBezTo>
                  <a:cubicBezTo>
                    <a:pt x="1130" y="985"/>
                    <a:pt x="1130" y="985"/>
                    <a:pt x="1130" y="985"/>
                  </a:cubicBezTo>
                  <a:cubicBezTo>
                    <a:pt x="1283" y="845"/>
                    <a:pt x="1283" y="845"/>
                    <a:pt x="1283" y="845"/>
                  </a:cubicBezTo>
                  <a:cubicBezTo>
                    <a:pt x="1218" y="845"/>
                    <a:pt x="1218" y="845"/>
                    <a:pt x="1218" y="845"/>
                  </a:cubicBezTo>
                  <a:cubicBezTo>
                    <a:pt x="1073" y="983"/>
                    <a:pt x="1073" y="983"/>
                    <a:pt x="1073" y="983"/>
                  </a:cubicBezTo>
                  <a:lnTo>
                    <a:pt x="1073" y="656"/>
                  </a:lnTo>
                  <a:close/>
                  <a:moveTo>
                    <a:pt x="1376" y="1010"/>
                  </a:moveTo>
                  <a:cubicBezTo>
                    <a:pt x="1381" y="1072"/>
                    <a:pt x="1428" y="1121"/>
                    <a:pt x="1489" y="1121"/>
                  </a:cubicBezTo>
                  <a:cubicBezTo>
                    <a:pt x="1535" y="1121"/>
                    <a:pt x="1570" y="1095"/>
                    <a:pt x="1587" y="1067"/>
                  </a:cubicBezTo>
                  <a:cubicBezTo>
                    <a:pt x="1621" y="1095"/>
                    <a:pt x="1621" y="1095"/>
                    <a:pt x="1621" y="1095"/>
                  </a:cubicBezTo>
                  <a:cubicBezTo>
                    <a:pt x="1585" y="1141"/>
                    <a:pt x="1540" y="1160"/>
                    <a:pt x="1489" y="1160"/>
                  </a:cubicBezTo>
                  <a:cubicBezTo>
                    <a:pt x="1398" y="1160"/>
                    <a:pt x="1330" y="1091"/>
                    <a:pt x="1330" y="999"/>
                  </a:cubicBezTo>
                  <a:cubicBezTo>
                    <a:pt x="1330" y="906"/>
                    <a:pt x="1398" y="837"/>
                    <a:pt x="1485" y="837"/>
                  </a:cubicBezTo>
                  <a:cubicBezTo>
                    <a:pt x="1578" y="838"/>
                    <a:pt x="1632" y="907"/>
                    <a:pt x="1632" y="991"/>
                  </a:cubicBezTo>
                  <a:cubicBezTo>
                    <a:pt x="1632" y="1010"/>
                    <a:pt x="1632" y="1010"/>
                    <a:pt x="1632" y="1010"/>
                  </a:cubicBezTo>
                  <a:cubicBezTo>
                    <a:pt x="1376" y="1010"/>
                    <a:pt x="1376" y="1010"/>
                    <a:pt x="1376" y="1010"/>
                  </a:cubicBezTo>
                  <a:moveTo>
                    <a:pt x="1585" y="975"/>
                  </a:moveTo>
                  <a:cubicBezTo>
                    <a:pt x="1585" y="917"/>
                    <a:pt x="1547" y="877"/>
                    <a:pt x="1485" y="877"/>
                  </a:cubicBezTo>
                  <a:cubicBezTo>
                    <a:pt x="1429" y="877"/>
                    <a:pt x="1377" y="924"/>
                    <a:pt x="1377" y="975"/>
                  </a:cubicBezTo>
                  <a:lnTo>
                    <a:pt x="1585" y="975"/>
                  </a:lnTo>
                  <a:close/>
                  <a:moveTo>
                    <a:pt x="1715" y="941"/>
                  </a:moveTo>
                  <a:cubicBezTo>
                    <a:pt x="1715" y="1152"/>
                    <a:pt x="1715" y="1152"/>
                    <a:pt x="1715" y="1152"/>
                  </a:cubicBezTo>
                  <a:cubicBezTo>
                    <a:pt x="1759" y="1152"/>
                    <a:pt x="1759" y="1152"/>
                    <a:pt x="1759" y="1152"/>
                  </a:cubicBezTo>
                  <a:cubicBezTo>
                    <a:pt x="1759" y="979"/>
                    <a:pt x="1759" y="979"/>
                    <a:pt x="1759" y="979"/>
                  </a:cubicBezTo>
                  <a:cubicBezTo>
                    <a:pt x="1759" y="938"/>
                    <a:pt x="1788" y="880"/>
                    <a:pt x="1854" y="880"/>
                  </a:cubicBezTo>
                  <a:cubicBezTo>
                    <a:pt x="1866" y="880"/>
                    <a:pt x="1874" y="882"/>
                    <a:pt x="1879" y="884"/>
                  </a:cubicBezTo>
                  <a:cubicBezTo>
                    <a:pt x="1887" y="841"/>
                    <a:pt x="1887" y="841"/>
                    <a:pt x="1887" y="841"/>
                  </a:cubicBezTo>
                  <a:cubicBezTo>
                    <a:pt x="1878" y="838"/>
                    <a:pt x="1868" y="837"/>
                    <a:pt x="1855" y="837"/>
                  </a:cubicBezTo>
                  <a:cubicBezTo>
                    <a:pt x="1801" y="837"/>
                    <a:pt x="1769" y="869"/>
                    <a:pt x="1757" y="902"/>
                  </a:cubicBezTo>
                  <a:cubicBezTo>
                    <a:pt x="1755" y="902"/>
                    <a:pt x="1755" y="902"/>
                    <a:pt x="1755" y="902"/>
                  </a:cubicBezTo>
                  <a:cubicBezTo>
                    <a:pt x="1755" y="845"/>
                    <a:pt x="1755" y="845"/>
                    <a:pt x="1755" y="845"/>
                  </a:cubicBezTo>
                  <a:cubicBezTo>
                    <a:pt x="1713" y="845"/>
                    <a:pt x="1713" y="845"/>
                    <a:pt x="1713" y="845"/>
                  </a:cubicBezTo>
                  <a:cubicBezTo>
                    <a:pt x="1714" y="890"/>
                    <a:pt x="1715" y="913"/>
                    <a:pt x="1715" y="941"/>
                  </a:cubicBezTo>
                  <a:moveTo>
                    <a:pt x="2141" y="917"/>
                  </a:moveTo>
                  <a:cubicBezTo>
                    <a:pt x="2176" y="890"/>
                    <a:pt x="2176" y="890"/>
                    <a:pt x="2176" y="890"/>
                  </a:cubicBezTo>
                  <a:cubicBezTo>
                    <a:pt x="2146" y="855"/>
                    <a:pt x="2105" y="838"/>
                    <a:pt x="2064" y="837"/>
                  </a:cubicBezTo>
                  <a:cubicBezTo>
                    <a:pt x="1964" y="836"/>
                    <a:pt x="1901" y="906"/>
                    <a:pt x="1901" y="999"/>
                  </a:cubicBezTo>
                  <a:cubicBezTo>
                    <a:pt x="1901" y="1091"/>
                    <a:pt x="1964" y="1161"/>
                    <a:pt x="2064" y="1160"/>
                  </a:cubicBezTo>
                  <a:cubicBezTo>
                    <a:pt x="2105" y="1159"/>
                    <a:pt x="2146" y="1142"/>
                    <a:pt x="2176" y="1107"/>
                  </a:cubicBezTo>
                  <a:cubicBezTo>
                    <a:pt x="2141" y="1080"/>
                    <a:pt x="2141" y="1080"/>
                    <a:pt x="2141" y="1080"/>
                  </a:cubicBezTo>
                  <a:cubicBezTo>
                    <a:pt x="2126" y="1102"/>
                    <a:pt x="2098" y="1121"/>
                    <a:pt x="2064" y="1121"/>
                  </a:cubicBezTo>
                  <a:cubicBezTo>
                    <a:pt x="1992" y="1122"/>
                    <a:pt x="1949" y="1069"/>
                    <a:pt x="1949" y="999"/>
                  </a:cubicBezTo>
                  <a:cubicBezTo>
                    <a:pt x="1949" y="928"/>
                    <a:pt x="1992" y="875"/>
                    <a:pt x="2064" y="876"/>
                  </a:cubicBezTo>
                  <a:cubicBezTo>
                    <a:pt x="2098" y="876"/>
                    <a:pt x="2126" y="895"/>
                    <a:pt x="2141" y="917"/>
                  </a:cubicBezTo>
                  <a:moveTo>
                    <a:pt x="2263" y="1010"/>
                  </a:moveTo>
                  <a:cubicBezTo>
                    <a:pt x="2269" y="1072"/>
                    <a:pt x="2315" y="1121"/>
                    <a:pt x="2376" y="1121"/>
                  </a:cubicBezTo>
                  <a:cubicBezTo>
                    <a:pt x="2422" y="1121"/>
                    <a:pt x="2458" y="1095"/>
                    <a:pt x="2475" y="1067"/>
                  </a:cubicBezTo>
                  <a:cubicBezTo>
                    <a:pt x="2508" y="1095"/>
                    <a:pt x="2508" y="1095"/>
                    <a:pt x="2508" y="1095"/>
                  </a:cubicBezTo>
                  <a:cubicBezTo>
                    <a:pt x="2472" y="1141"/>
                    <a:pt x="2427" y="1160"/>
                    <a:pt x="2376" y="1160"/>
                  </a:cubicBezTo>
                  <a:cubicBezTo>
                    <a:pt x="2285" y="1160"/>
                    <a:pt x="2218" y="1091"/>
                    <a:pt x="2218" y="999"/>
                  </a:cubicBezTo>
                  <a:cubicBezTo>
                    <a:pt x="2218" y="906"/>
                    <a:pt x="2285" y="837"/>
                    <a:pt x="2372" y="837"/>
                  </a:cubicBezTo>
                  <a:cubicBezTo>
                    <a:pt x="2466" y="838"/>
                    <a:pt x="2519" y="907"/>
                    <a:pt x="2519" y="991"/>
                  </a:cubicBezTo>
                  <a:cubicBezTo>
                    <a:pt x="2519" y="1010"/>
                    <a:pt x="2519" y="1010"/>
                    <a:pt x="2519" y="1010"/>
                  </a:cubicBezTo>
                  <a:cubicBezTo>
                    <a:pt x="2263" y="1010"/>
                    <a:pt x="2263" y="1010"/>
                    <a:pt x="2263" y="1010"/>
                  </a:cubicBezTo>
                  <a:moveTo>
                    <a:pt x="2472" y="975"/>
                  </a:moveTo>
                  <a:cubicBezTo>
                    <a:pt x="2472" y="917"/>
                    <a:pt x="2435" y="877"/>
                    <a:pt x="2372" y="877"/>
                  </a:cubicBezTo>
                  <a:cubicBezTo>
                    <a:pt x="2316" y="877"/>
                    <a:pt x="2265" y="924"/>
                    <a:pt x="2265" y="975"/>
                  </a:cubicBezTo>
                  <a:lnTo>
                    <a:pt x="2472" y="975"/>
                  </a:lnTo>
                  <a:close/>
                  <a:moveTo>
                    <a:pt x="2639" y="845"/>
                  </a:moveTo>
                  <a:cubicBezTo>
                    <a:pt x="2595" y="845"/>
                    <a:pt x="2595" y="845"/>
                    <a:pt x="2595" y="845"/>
                  </a:cubicBezTo>
                  <a:cubicBezTo>
                    <a:pt x="2596" y="867"/>
                    <a:pt x="2598" y="896"/>
                    <a:pt x="2598" y="913"/>
                  </a:cubicBezTo>
                  <a:cubicBezTo>
                    <a:pt x="2598" y="1152"/>
                    <a:pt x="2598" y="1152"/>
                    <a:pt x="2598" y="1152"/>
                  </a:cubicBezTo>
                  <a:cubicBezTo>
                    <a:pt x="2641" y="1152"/>
                    <a:pt x="2641" y="1152"/>
                    <a:pt x="2641" y="1152"/>
                  </a:cubicBezTo>
                  <a:cubicBezTo>
                    <a:pt x="2641" y="995"/>
                    <a:pt x="2641" y="995"/>
                    <a:pt x="2641" y="995"/>
                  </a:cubicBezTo>
                  <a:cubicBezTo>
                    <a:pt x="2641" y="882"/>
                    <a:pt x="2725" y="876"/>
                    <a:pt x="2735" y="876"/>
                  </a:cubicBezTo>
                  <a:cubicBezTo>
                    <a:pt x="2799" y="876"/>
                    <a:pt x="2818" y="914"/>
                    <a:pt x="2818" y="982"/>
                  </a:cubicBezTo>
                  <a:cubicBezTo>
                    <a:pt x="2818" y="1152"/>
                    <a:pt x="2818" y="1152"/>
                    <a:pt x="2818" y="1152"/>
                  </a:cubicBezTo>
                  <a:cubicBezTo>
                    <a:pt x="2861" y="1152"/>
                    <a:pt x="2861" y="1152"/>
                    <a:pt x="2861" y="1152"/>
                  </a:cubicBezTo>
                  <a:cubicBezTo>
                    <a:pt x="2861" y="957"/>
                    <a:pt x="2861" y="957"/>
                    <a:pt x="2861" y="957"/>
                  </a:cubicBezTo>
                  <a:cubicBezTo>
                    <a:pt x="2861" y="881"/>
                    <a:pt x="2824" y="837"/>
                    <a:pt x="2746" y="837"/>
                  </a:cubicBezTo>
                  <a:cubicBezTo>
                    <a:pt x="2705" y="837"/>
                    <a:pt x="2662" y="861"/>
                    <a:pt x="2643" y="894"/>
                  </a:cubicBezTo>
                  <a:cubicBezTo>
                    <a:pt x="2641" y="894"/>
                    <a:pt x="2641" y="894"/>
                    <a:pt x="2641" y="894"/>
                  </a:cubicBezTo>
                  <a:cubicBezTo>
                    <a:pt x="2641" y="878"/>
                    <a:pt x="2641" y="861"/>
                    <a:pt x="2639" y="845"/>
                  </a:cubicBezTo>
                  <a:moveTo>
                    <a:pt x="3122" y="884"/>
                  </a:moveTo>
                  <a:cubicBezTo>
                    <a:pt x="3122" y="845"/>
                    <a:pt x="3122" y="845"/>
                    <a:pt x="3122" y="845"/>
                  </a:cubicBezTo>
                  <a:cubicBezTo>
                    <a:pt x="3033" y="845"/>
                    <a:pt x="3033" y="845"/>
                    <a:pt x="3033" y="845"/>
                  </a:cubicBezTo>
                  <a:cubicBezTo>
                    <a:pt x="3033" y="758"/>
                    <a:pt x="3033" y="758"/>
                    <a:pt x="3033" y="758"/>
                  </a:cubicBezTo>
                  <a:cubicBezTo>
                    <a:pt x="2990" y="758"/>
                    <a:pt x="2990" y="758"/>
                    <a:pt x="2990" y="758"/>
                  </a:cubicBezTo>
                  <a:cubicBezTo>
                    <a:pt x="2990" y="845"/>
                    <a:pt x="2990" y="845"/>
                    <a:pt x="2990" y="845"/>
                  </a:cubicBezTo>
                  <a:cubicBezTo>
                    <a:pt x="2925" y="845"/>
                    <a:pt x="2925" y="845"/>
                    <a:pt x="2925" y="845"/>
                  </a:cubicBezTo>
                  <a:cubicBezTo>
                    <a:pt x="2925" y="884"/>
                    <a:pt x="2925" y="884"/>
                    <a:pt x="2925" y="884"/>
                  </a:cubicBezTo>
                  <a:cubicBezTo>
                    <a:pt x="2990" y="884"/>
                    <a:pt x="2990" y="884"/>
                    <a:pt x="2990" y="884"/>
                  </a:cubicBezTo>
                  <a:cubicBezTo>
                    <a:pt x="2990" y="1078"/>
                    <a:pt x="2990" y="1078"/>
                    <a:pt x="2990" y="1078"/>
                  </a:cubicBezTo>
                  <a:cubicBezTo>
                    <a:pt x="2990" y="1146"/>
                    <a:pt x="3033" y="1160"/>
                    <a:pt x="3066" y="1160"/>
                  </a:cubicBezTo>
                  <a:cubicBezTo>
                    <a:pt x="3088" y="1160"/>
                    <a:pt x="3109" y="1156"/>
                    <a:pt x="3124" y="1149"/>
                  </a:cubicBezTo>
                  <a:cubicBezTo>
                    <a:pt x="3122" y="1109"/>
                    <a:pt x="3122" y="1109"/>
                    <a:pt x="3122" y="1109"/>
                  </a:cubicBezTo>
                  <a:cubicBezTo>
                    <a:pt x="3109" y="1116"/>
                    <a:pt x="3093" y="1121"/>
                    <a:pt x="3078" y="1121"/>
                  </a:cubicBezTo>
                  <a:cubicBezTo>
                    <a:pt x="3051" y="1121"/>
                    <a:pt x="3033" y="1111"/>
                    <a:pt x="3033" y="1065"/>
                  </a:cubicBezTo>
                  <a:cubicBezTo>
                    <a:pt x="3033" y="884"/>
                    <a:pt x="3033" y="884"/>
                    <a:pt x="3033" y="884"/>
                  </a:cubicBezTo>
                  <a:cubicBezTo>
                    <a:pt x="3122" y="884"/>
                    <a:pt x="3122" y="884"/>
                    <a:pt x="3122" y="884"/>
                  </a:cubicBezTo>
                  <a:moveTo>
                    <a:pt x="3185" y="941"/>
                  </a:moveTo>
                  <a:cubicBezTo>
                    <a:pt x="3185" y="1152"/>
                    <a:pt x="3185" y="1152"/>
                    <a:pt x="3185" y="1152"/>
                  </a:cubicBezTo>
                  <a:cubicBezTo>
                    <a:pt x="3229" y="1152"/>
                    <a:pt x="3229" y="1152"/>
                    <a:pt x="3229" y="1152"/>
                  </a:cubicBezTo>
                  <a:cubicBezTo>
                    <a:pt x="3229" y="979"/>
                    <a:pt x="3229" y="979"/>
                    <a:pt x="3229" y="979"/>
                  </a:cubicBezTo>
                  <a:cubicBezTo>
                    <a:pt x="3229" y="938"/>
                    <a:pt x="3258" y="880"/>
                    <a:pt x="3324" y="880"/>
                  </a:cubicBezTo>
                  <a:cubicBezTo>
                    <a:pt x="3336" y="880"/>
                    <a:pt x="3344" y="882"/>
                    <a:pt x="3349" y="884"/>
                  </a:cubicBezTo>
                  <a:cubicBezTo>
                    <a:pt x="3357" y="841"/>
                    <a:pt x="3357" y="841"/>
                    <a:pt x="3357" y="841"/>
                  </a:cubicBezTo>
                  <a:cubicBezTo>
                    <a:pt x="3348" y="838"/>
                    <a:pt x="3338" y="837"/>
                    <a:pt x="3325" y="837"/>
                  </a:cubicBezTo>
                  <a:cubicBezTo>
                    <a:pt x="3271" y="837"/>
                    <a:pt x="3239" y="869"/>
                    <a:pt x="3227" y="902"/>
                  </a:cubicBezTo>
                  <a:cubicBezTo>
                    <a:pt x="3225" y="902"/>
                    <a:pt x="3225" y="902"/>
                    <a:pt x="3225" y="902"/>
                  </a:cubicBezTo>
                  <a:cubicBezTo>
                    <a:pt x="3225" y="845"/>
                    <a:pt x="3225" y="845"/>
                    <a:pt x="3225" y="845"/>
                  </a:cubicBezTo>
                  <a:cubicBezTo>
                    <a:pt x="3183" y="845"/>
                    <a:pt x="3183" y="845"/>
                    <a:pt x="3183" y="845"/>
                  </a:cubicBezTo>
                  <a:cubicBezTo>
                    <a:pt x="3184" y="890"/>
                    <a:pt x="3185" y="913"/>
                    <a:pt x="3185" y="941"/>
                  </a:cubicBezTo>
                  <a:moveTo>
                    <a:pt x="3620" y="1152"/>
                  </a:moveTo>
                  <a:cubicBezTo>
                    <a:pt x="3665" y="1152"/>
                    <a:pt x="3665" y="1152"/>
                    <a:pt x="3665" y="1152"/>
                  </a:cubicBezTo>
                  <a:cubicBezTo>
                    <a:pt x="3664" y="1130"/>
                    <a:pt x="3662" y="1101"/>
                    <a:pt x="3662" y="1085"/>
                  </a:cubicBezTo>
                  <a:cubicBezTo>
                    <a:pt x="3662" y="845"/>
                    <a:pt x="3662" y="845"/>
                    <a:pt x="3662" y="845"/>
                  </a:cubicBezTo>
                  <a:cubicBezTo>
                    <a:pt x="3619" y="845"/>
                    <a:pt x="3619" y="845"/>
                    <a:pt x="3619" y="845"/>
                  </a:cubicBezTo>
                  <a:cubicBezTo>
                    <a:pt x="3619" y="1002"/>
                    <a:pt x="3619" y="1002"/>
                    <a:pt x="3619" y="1002"/>
                  </a:cubicBezTo>
                  <a:cubicBezTo>
                    <a:pt x="3619" y="1115"/>
                    <a:pt x="3534" y="1121"/>
                    <a:pt x="3525" y="1121"/>
                  </a:cubicBezTo>
                  <a:cubicBezTo>
                    <a:pt x="3461" y="1121"/>
                    <a:pt x="3442" y="1083"/>
                    <a:pt x="3442" y="1015"/>
                  </a:cubicBezTo>
                  <a:cubicBezTo>
                    <a:pt x="3442" y="845"/>
                    <a:pt x="3442" y="845"/>
                    <a:pt x="3442" y="845"/>
                  </a:cubicBezTo>
                  <a:cubicBezTo>
                    <a:pt x="3399" y="845"/>
                    <a:pt x="3399" y="845"/>
                    <a:pt x="3399" y="845"/>
                  </a:cubicBezTo>
                  <a:cubicBezTo>
                    <a:pt x="3399" y="1040"/>
                    <a:pt x="3399" y="1040"/>
                    <a:pt x="3399" y="1040"/>
                  </a:cubicBezTo>
                  <a:cubicBezTo>
                    <a:pt x="3399" y="1116"/>
                    <a:pt x="3436" y="1160"/>
                    <a:pt x="3514" y="1160"/>
                  </a:cubicBezTo>
                  <a:cubicBezTo>
                    <a:pt x="3555" y="1160"/>
                    <a:pt x="3598" y="1136"/>
                    <a:pt x="3617" y="1103"/>
                  </a:cubicBezTo>
                  <a:cubicBezTo>
                    <a:pt x="3619" y="1103"/>
                    <a:pt x="3619" y="1103"/>
                    <a:pt x="3619" y="1103"/>
                  </a:cubicBezTo>
                  <a:cubicBezTo>
                    <a:pt x="3619" y="1119"/>
                    <a:pt x="3619" y="1136"/>
                    <a:pt x="3620" y="1152"/>
                  </a:cubicBezTo>
                  <a:moveTo>
                    <a:pt x="3764" y="913"/>
                  </a:moveTo>
                  <a:cubicBezTo>
                    <a:pt x="3764" y="1152"/>
                    <a:pt x="3764" y="1152"/>
                    <a:pt x="3764" y="1152"/>
                  </a:cubicBezTo>
                  <a:cubicBezTo>
                    <a:pt x="3807" y="1152"/>
                    <a:pt x="3807" y="1152"/>
                    <a:pt x="3807" y="1152"/>
                  </a:cubicBezTo>
                  <a:cubicBezTo>
                    <a:pt x="3807" y="995"/>
                    <a:pt x="3807" y="995"/>
                    <a:pt x="3807" y="995"/>
                  </a:cubicBezTo>
                  <a:cubicBezTo>
                    <a:pt x="3807" y="882"/>
                    <a:pt x="3883" y="877"/>
                    <a:pt x="3893" y="877"/>
                  </a:cubicBezTo>
                  <a:cubicBezTo>
                    <a:pt x="3953" y="877"/>
                    <a:pt x="3971" y="911"/>
                    <a:pt x="3971" y="973"/>
                  </a:cubicBezTo>
                  <a:cubicBezTo>
                    <a:pt x="3971" y="1152"/>
                    <a:pt x="3971" y="1152"/>
                    <a:pt x="3971" y="1152"/>
                  </a:cubicBezTo>
                  <a:cubicBezTo>
                    <a:pt x="4014" y="1152"/>
                    <a:pt x="4014" y="1152"/>
                    <a:pt x="4014" y="1152"/>
                  </a:cubicBezTo>
                  <a:cubicBezTo>
                    <a:pt x="4014" y="989"/>
                    <a:pt x="4014" y="989"/>
                    <a:pt x="4014" y="989"/>
                  </a:cubicBezTo>
                  <a:cubicBezTo>
                    <a:pt x="4014" y="932"/>
                    <a:pt x="4036" y="877"/>
                    <a:pt x="4101" y="877"/>
                  </a:cubicBezTo>
                  <a:cubicBezTo>
                    <a:pt x="4161" y="877"/>
                    <a:pt x="4178" y="911"/>
                    <a:pt x="4178" y="973"/>
                  </a:cubicBezTo>
                  <a:cubicBezTo>
                    <a:pt x="4178" y="1152"/>
                    <a:pt x="4178" y="1152"/>
                    <a:pt x="4178" y="1152"/>
                  </a:cubicBezTo>
                  <a:cubicBezTo>
                    <a:pt x="4222" y="1152"/>
                    <a:pt x="4222" y="1152"/>
                    <a:pt x="4222" y="1152"/>
                  </a:cubicBezTo>
                  <a:cubicBezTo>
                    <a:pt x="4222" y="957"/>
                    <a:pt x="4222" y="957"/>
                    <a:pt x="4222" y="957"/>
                  </a:cubicBezTo>
                  <a:cubicBezTo>
                    <a:pt x="4222" y="881"/>
                    <a:pt x="4184" y="837"/>
                    <a:pt x="4106" y="837"/>
                  </a:cubicBezTo>
                  <a:cubicBezTo>
                    <a:pt x="4065" y="837"/>
                    <a:pt x="4023" y="861"/>
                    <a:pt x="4005" y="901"/>
                  </a:cubicBezTo>
                  <a:cubicBezTo>
                    <a:pt x="3985" y="848"/>
                    <a:pt x="3941" y="837"/>
                    <a:pt x="3907" y="837"/>
                  </a:cubicBezTo>
                  <a:cubicBezTo>
                    <a:pt x="3870" y="837"/>
                    <a:pt x="3829" y="856"/>
                    <a:pt x="3808" y="892"/>
                  </a:cubicBezTo>
                  <a:cubicBezTo>
                    <a:pt x="3807" y="892"/>
                    <a:pt x="3807" y="892"/>
                    <a:pt x="3807" y="892"/>
                  </a:cubicBezTo>
                  <a:cubicBezTo>
                    <a:pt x="3807" y="845"/>
                    <a:pt x="3807" y="845"/>
                    <a:pt x="3807" y="845"/>
                  </a:cubicBezTo>
                  <a:cubicBezTo>
                    <a:pt x="3760" y="845"/>
                    <a:pt x="3760" y="845"/>
                    <a:pt x="3760" y="845"/>
                  </a:cubicBezTo>
                  <a:cubicBezTo>
                    <a:pt x="3762" y="868"/>
                    <a:pt x="3764" y="890"/>
                    <a:pt x="3764" y="913"/>
                  </a:cubicBezTo>
                  <a:moveTo>
                    <a:pt x="68" y="1344"/>
                  </a:moveTo>
                  <a:cubicBezTo>
                    <a:pt x="9" y="1344"/>
                    <a:pt x="9" y="1344"/>
                    <a:pt x="9" y="1344"/>
                  </a:cubicBezTo>
                  <a:cubicBezTo>
                    <a:pt x="9" y="1808"/>
                    <a:pt x="9" y="1808"/>
                    <a:pt x="9" y="1808"/>
                  </a:cubicBezTo>
                  <a:cubicBezTo>
                    <a:pt x="56" y="1808"/>
                    <a:pt x="56" y="1808"/>
                    <a:pt x="56" y="1808"/>
                  </a:cubicBezTo>
                  <a:cubicBezTo>
                    <a:pt x="56" y="1411"/>
                    <a:pt x="56" y="1411"/>
                    <a:pt x="56" y="1411"/>
                  </a:cubicBezTo>
                  <a:cubicBezTo>
                    <a:pt x="57" y="1411"/>
                    <a:pt x="57" y="1411"/>
                    <a:pt x="57" y="1411"/>
                  </a:cubicBezTo>
                  <a:cubicBezTo>
                    <a:pt x="334" y="1808"/>
                    <a:pt x="334" y="1808"/>
                    <a:pt x="334" y="1808"/>
                  </a:cubicBezTo>
                  <a:cubicBezTo>
                    <a:pt x="393" y="1808"/>
                    <a:pt x="393" y="1808"/>
                    <a:pt x="393" y="1808"/>
                  </a:cubicBezTo>
                  <a:cubicBezTo>
                    <a:pt x="393" y="1344"/>
                    <a:pt x="393" y="1344"/>
                    <a:pt x="393" y="1344"/>
                  </a:cubicBezTo>
                  <a:cubicBezTo>
                    <a:pt x="346" y="1344"/>
                    <a:pt x="346" y="1344"/>
                    <a:pt x="346" y="1344"/>
                  </a:cubicBezTo>
                  <a:cubicBezTo>
                    <a:pt x="346" y="1737"/>
                    <a:pt x="346" y="1737"/>
                    <a:pt x="346" y="1737"/>
                  </a:cubicBezTo>
                  <a:cubicBezTo>
                    <a:pt x="345" y="1737"/>
                    <a:pt x="345" y="1737"/>
                    <a:pt x="345" y="1737"/>
                  </a:cubicBezTo>
                  <a:lnTo>
                    <a:pt x="68" y="1344"/>
                  </a:lnTo>
                  <a:close/>
                  <a:moveTo>
                    <a:pt x="534" y="1667"/>
                  </a:moveTo>
                  <a:cubicBezTo>
                    <a:pt x="539" y="1728"/>
                    <a:pt x="585" y="1777"/>
                    <a:pt x="646" y="1777"/>
                  </a:cubicBezTo>
                  <a:cubicBezTo>
                    <a:pt x="692" y="1777"/>
                    <a:pt x="728" y="1751"/>
                    <a:pt x="745" y="1724"/>
                  </a:cubicBezTo>
                  <a:cubicBezTo>
                    <a:pt x="778" y="1751"/>
                    <a:pt x="778" y="1751"/>
                    <a:pt x="778" y="1751"/>
                  </a:cubicBezTo>
                  <a:cubicBezTo>
                    <a:pt x="742" y="1797"/>
                    <a:pt x="697" y="1816"/>
                    <a:pt x="646" y="1816"/>
                  </a:cubicBezTo>
                  <a:cubicBezTo>
                    <a:pt x="555" y="1816"/>
                    <a:pt x="488" y="1747"/>
                    <a:pt x="488" y="1655"/>
                  </a:cubicBezTo>
                  <a:cubicBezTo>
                    <a:pt x="488" y="1562"/>
                    <a:pt x="555" y="1493"/>
                    <a:pt x="642" y="1493"/>
                  </a:cubicBezTo>
                  <a:cubicBezTo>
                    <a:pt x="736" y="1494"/>
                    <a:pt x="789" y="1563"/>
                    <a:pt x="789" y="1647"/>
                  </a:cubicBezTo>
                  <a:cubicBezTo>
                    <a:pt x="789" y="1667"/>
                    <a:pt x="789" y="1667"/>
                    <a:pt x="789" y="1667"/>
                  </a:cubicBezTo>
                  <a:cubicBezTo>
                    <a:pt x="534" y="1667"/>
                    <a:pt x="534" y="1667"/>
                    <a:pt x="534" y="1667"/>
                  </a:cubicBezTo>
                  <a:moveTo>
                    <a:pt x="742" y="1631"/>
                  </a:moveTo>
                  <a:cubicBezTo>
                    <a:pt x="742" y="1573"/>
                    <a:pt x="705" y="1533"/>
                    <a:pt x="642" y="1533"/>
                  </a:cubicBezTo>
                  <a:cubicBezTo>
                    <a:pt x="586" y="1533"/>
                    <a:pt x="535" y="1581"/>
                    <a:pt x="535" y="1631"/>
                  </a:cubicBezTo>
                  <a:lnTo>
                    <a:pt x="742" y="1631"/>
                  </a:lnTo>
                  <a:close/>
                  <a:moveTo>
                    <a:pt x="1175" y="1808"/>
                  </a:moveTo>
                  <a:cubicBezTo>
                    <a:pt x="1131" y="1808"/>
                    <a:pt x="1131" y="1808"/>
                    <a:pt x="1131" y="1808"/>
                  </a:cubicBezTo>
                  <a:cubicBezTo>
                    <a:pt x="1131" y="1757"/>
                    <a:pt x="1131" y="1757"/>
                    <a:pt x="1131" y="1757"/>
                  </a:cubicBezTo>
                  <a:cubicBezTo>
                    <a:pt x="1130" y="1757"/>
                    <a:pt x="1130" y="1757"/>
                    <a:pt x="1130" y="1757"/>
                  </a:cubicBezTo>
                  <a:cubicBezTo>
                    <a:pt x="1102" y="1798"/>
                    <a:pt x="1051" y="1816"/>
                    <a:pt x="1011" y="1816"/>
                  </a:cubicBezTo>
                  <a:cubicBezTo>
                    <a:pt x="915" y="1816"/>
                    <a:pt x="847" y="1747"/>
                    <a:pt x="847" y="1655"/>
                  </a:cubicBezTo>
                  <a:cubicBezTo>
                    <a:pt x="847" y="1562"/>
                    <a:pt x="915" y="1493"/>
                    <a:pt x="1011" y="1493"/>
                  </a:cubicBezTo>
                  <a:cubicBezTo>
                    <a:pt x="1051" y="1493"/>
                    <a:pt x="1102" y="1511"/>
                    <a:pt x="1130" y="1552"/>
                  </a:cubicBezTo>
                  <a:cubicBezTo>
                    <a:pt x="1131" y="1552"/>
                    <a:pt x="1131" y="1552"/>
                    <a:pt x="1131" y="1552"/>
                  </a:cubicBezTo>
                  <a:cubicBezTo>
                    <a:pt x="1131" y="1312"/>
                    <a:pt x="1131" y="1312"/>
                    <a:pt x="1131" y="1312"/>
                  </a:cubicBezTo>
                  <a:cubicBezTo>
                    <a:pt x="1175" y="1312"/>
                    <a:pt x="1175" y="1312"/>
                    <a:pt x="1175" y="1312"/>
                  </a:cubicBezTo>
                  <a:cubicBezTo>
                    <a:pt x="1175" y="1808"/>
                    <a:pt x="1175" y="1808"/>
                    <a:pt x="1175" y="1808"/>
                  </a:cubicBezTo>
                  <a:moveTo>
                    <a:pt x="1011" y="1777"/>
                  </a:moveTo>
                  <a:cubicBezTo>
                    <a:pt x="1081" y="1777"/>
                    <a:pt x="1133" y="1724"/>
                    <a:pt x="1133" y="1655"/>
                  </a:cubicBezTo>
                  <a:cubicBezTo>
                    <a:pt x="1133" y="1586"/>
                    <a:pt x="1081" y="1533"/>
                    <a:pt x="1011" y="1533"/>
                  </a:cubicBezTo>
                  <a:cubicBezTo>
                    <a:pt x="939" y="1533"/>
                    <a:pt x="894" y="1586"/>
                    <a:pt x="894" y="1655"/>
                  </a:cubicBezTo>
                  <a:cubicBezTo>
                    <a:pt x="894" y="1724"/>
                    <a:pt x="939" y="1777"/>
                    <a:pt x="1011" y="1777"/>
                  </a:cubicBezTo>
                  <a:moveTo>
                    <a:pt x="1299" y="1667"/>
                  </a:moveTo>
                  <a:cubicBezTo>
                    <a:pt x="1305" y="1728"/>
                    <a:pt x="1351" y="1777"/>
                    <a:pt x="1412" y="1777"/>
                  </a:cubicBezTo>
                  <a:cubicBezTo>
                    <a:pt x="1458" y="1777"/>
                    <a:pt x="1494" y="1751"/>
                    <a:pt x="1511" y="1724"/>
                  </a:cubicBezTo>
                  <a:cubicBezTo>
                    <a:pt x="1544" y="1751"/>
                    <a:pt x="1544" y="1751"/>
                    <a:pt x="1544" y="1751"/>
                  </a:cubicBezTo>
                  <a:cubicBezTo>
                    <a:pt x="1508" y="1797"/>
                    <a:pt x="1463" y="1816"/>
                    <a:pt x="1412" y="1816"/>
                  </a:cubicBezTo>
                  <a:cubicBezTo>
                    <a:pt x="1321" y="1816"/>
                    <a:pt x="1253" y="1747"/>
                    <a:pt x="1253" y="1655"/>
                  </a:cubicBezTo>
                  <a:cubicBezTo>
                    <a:pt x="1253" y="1562"/>
                    <a:pt x="1321" y="1493"/>
                    <a:pt x="1408" y="1493"/>
                  </a:cubicBezTo>
                  <a:cubicBezTo>
                    <a:pt x="1501" y="1494"/>
                    <a:pt x="1555" y="1563"/>
                    <a:pt x="1555" y="1647"/>
                  </a:cubicBezTo>
                  <a:cubicBezTo>
                    <a:pt x="1555" y="1667"/>
                    <a:pt x="1555" y="1667"/>
                    <a:pt x="1555" y="1667"/>
                  </a:cubicBezTo>
                  <a:cubicBezTo>
                    <a:pt x="1299" y="1667"/>
                    <a:pt x="1299" y="1667"/>
                    <a:pt x="1299" y="1667"/>
                  </a:cubicBezTo>
                  <a:moveTo>
                    <a:pt x="1508" y="1631"/>
                  </a:moveTo>
                  <a:cubicBezTo>
                    <a:pt x="1508" y="1573"/>
                    <a:pt x="1471" y="1533"/>
                    <a:pt x="1408" y="1533"/>
                  </a:cubicBezTo>
                  <a:cubicBezTo>
                    <a:pt x="1352" y="1533"/>
                    <a:pt x="1301" y="1581"/>
                    <a:pt x="1301" y="1631"/>
                  </a:cubicBezTo>
                  <a:lnTo>
                    <a:pt x="1508" y="1631"/>
                  </a:lnTo>
                  <a:close/>
                  <a:moveTo>
                    <a:pt x="1639" y="1597"/>
                  </a:moveTo>
                  <a:cubicBezTo>
                    <a:pt x="1639" y="1808"/>
                    <a:pt x="1639" y="1808"/>
                    <a:pt x="1639" y="1808"/>
                  </a:cubicBezTo>
                  <a:cubicBezTo>
                    <a:pt x="1682" y="1808"/>
                    <a:pt x="1682" y="1808"/>
                    <a:pt x="1682" y="1808"/>
                  </a:cubicBezTo>
                  <a:cubicBezTo>
                    <a:pt x="1682" y="1635"/>
                    <a:pt x="1682" y="1635"/>
                    <a:pt x="1682" y="1635"/>
                  </a:cubicBezTo>
                  <a:cubicBezTo>
                    <a:pt x="1682" y="1594"/>
                    <a:pt x="1711" y="1537"/>
                    <a:pt x="1777" y="1537"/>
                  </a:cubicBezTo>
                  <a:cubicBezTo>
                    <a:pt x="1789" y="1537"/>
                    <a:pt x="1797" y="1538"/>
                    <a:pt x="1802" y="1540"/>
                  </a:cubicBezTo>
                  <a:cubicBezTo>
                    <a:pt x="1810" y="1497"/>
                    <a:pt x="1810" y="1497"/>
                    <a:pt x="1810" y="1497"/>
                  </a:cubicBezTo>
                  <a:cubicBezTo>
                    <a:pt x="1801" y="1495"/>
                    <a:pt x="1791" y="1493"/>
                    <a:pt x="1778" y="1493"/>
                  </a:cubicBezTo>
                  <a:cubicBezTo>
                    <a:pt x="1724" y="1493"/>
                    <a:pt x="1692" y="1525"/>
                    <a:pt x="1680" y="1558"/>
                  </a:cubicBezTo>
                  <a:cubicBezTo>
                    <a:pt x="1679" y="1558"/>
                    <a:pt x="1679" y="1558"/>
                    <a:pt x="1679" y="1558"/>
                  </a:cubicBezTo>
                  <a:cubicBezTo>
                    <a:pt x="1679" y="1501"/>
                    <a:pt x="1679" y="1501"/>
                    <a:pt x="1679" y="1501"/>
                  </a:cubicBezTo>
                  <a:cubicBezTo>
                    <a:pt x="1636" y="1501"/>
                    <a:pt x="1636" y="1501"/>
                    <a:pt x="1636" y="1501"/>
                  </a:cubicBezTo>
                  <a:cubicBezTo>
                    <a:pt x="1637" y="1546"/>
                    <a:pt x="1639" y="1569"/>
                    <a:pt x="1639" y="1597"/>
                  </a:cubicBezTo>
                  <a:moveTo>
                    <a:pt x="1905" y="1312"/>
                  </a:moveTo>
                  <a:cubicBezTo>
                    <a:pt x="1862" y="1312"/>
                    <a:pt x="1862" y="1312"/>
                    <a:pt x="1862" y="1312"/>
                  </a:cubicBezTo>
                  <a:cubicBezTo>
                    <a:pt x="1862" y="1808"/>
                    <a:pt x="1862" y="1808"/>
                    <a:pt x="1862" y="1808"/>
                  </a:cubicBezTo>
                  <a:cubicBezTo>
                    <a:pt x="1905" y="1808"/>
                    <a:pt x="1905" y="1808"/>
                    <a:pt x="1905" y="1808"/>
                  </a:cubicBezTo>
                  <a:lnTo>
                    <a:pt x="1905" y="1312"/>
                  </a:lnTo>
                  <a:close/>
                  <a:moveTo>
                    <a:pt x="2206" y="1620"/>
                  </a:moveTo>
                  <a:cubicBezTo>
                    <a:pt x="2206" y="1612"/>
                    <a:pt x="2206" y="1612"/>
                    <a:pt x="2206" y="1612"/>
                  </a:cubicBezTo>
                  <a:cubicBezTo>
                    <a:pt x="2206" y="1559"/>
                    <a:pt x="2181" y="1533"/>
                    <a:pt x="2127" y="1533"/>
                  </a:cubicBezTo>
                  <a:cubicBezTo>
                    <a:pt x="2091" y="1533"/>
                    <a:pt x="2060" y="1545"/>
                    <a:pt x="2034" y="1569"/>
                  </a:cubicBezTo>
                  <a:cubicBezTo>
                    <a:pt x="2007" y="1538"/>
                    <a:pt x="2007" y="1538"/>
                    <a:pt x="2007" y="1538"/>
                  </a:cubicBezTo>
                  <a:cubicBezTo>
                    <a:pt x="2036" y="1509"/>
                    <a:pt x="2079" y="1493"/>
                    <a:pt x="2137" y="1493"/>
                  </a:cubicBezTo>
                  <a:cubicBezTo>
                    <a:pt x="2198" y="1493"/>
                    <a:pt x="2249" y="1527"/>
                    <a:pt x="2249" y="1602"/>
                  </a:cubicBezTo>
                  <a:cubicBezTo>
                    <a:pt x="2249" y="1739"/>
                    <a:pt x="2249" y="1739"/>
                    <a:pt x="2249" y="1739"/>
                  </a:cubicBezTo>
                  <a:cubicBezTo>
                    <a:pt x="2249" y="1763"/>
                    <a:pt x="2252" y="1792"/>
                    <a:pt x="2255" y="1808"/>
                  </a:cubicBezTo>
                  <a:cubicBezTo>
                    <a:pt x="2213" y="1808"/>
                    <a:pt x="2213" y="1808"/>
                    <a:pt x="2213" y="1808"/>
                  </a:cubicBezTo>
                  <a:cubicBezTo>
                    <a:pt x="2210" y="1793"/>
                    <a:pt x="2209" y="1775"/>
                    <a:pt x="2209" y="1758"/>
                  </a:cubicBezTo>
                  <a:cubicBezTo>
                    <a:pt x="2207" y="1758"/>
                    <a:pt x="2207" y="1758"/>
                    <a:pt x="2207" y="1758"/>
                  </a:cubicBezTo>
                  <a:cubicBezTo>
                    <a:pt x="2182" y="1799"/>
                    <a:pt x="2148" y="1816"/>
                    <a:pt x="2099" y="1816"/>
                  </a:cubicBezTo>
                  <a:cubicBezTo>
                    <a:pt x="2045" y="1816"/>
                    <a:pt x="1994" y="1786"/>
                    <a:pt x="1994" y="1726"/>
                  </a:cubicBezTo>
                  <a:cubicBezTo>
                    <a:pt x="1994" y="1627"/>
                    <a:pt x="2111" y="1620"/>
                    <a:pt x="2184" y="1620"/>
                  </a:cubicBezTo>
                  <a:cubicBezTo>
                    <a:pt x="2206" y="1620"/>
                    <a:pt x="2206" y="1620"/>
                    <a:pt x="2206" y="1620"/>
                  </a:cubicBezTo>
                  <a:moveTo>
                    <a:pt x="2184" y="1655"/>
                  </a:moveTo>
                  <a:cubicBezTo>
                    <a:pt x="2140" y="1655"/>
                    <a:pt x="2041" y="1659"/>
                    <a:pt x="2041" y="1720"/>
                  </a:cubicBezTo>
                  <a:cubicBezTo>
                    <a:pt x="2041" y="1761"/>
                    <a:pt x="2078" y="1777"/>
                    <a:pt x="2113" y="1777"/>
                  </a:cubicBezTo>
                  <a:cubicBezTo>
                    <a:pt x="2176" y="1777"/>
                    <a:pt x="2206" y="1732"/>
                    <a:pt x="2206" y="1678"/>
                  </a:cubicBezTo>
                  <a:cubicBezTo>
                    <a:pt x="2206" y="1655"/>
                    <a:pt x="2206" y="1655"/>
                    <a:pt x="2206" y="1655"/>
                  </a:cubicBezTo>
                  <a:lnTo>
                    <a:pt x="2184" y="1655"/>
                  </a:lnTo>
                  <a:close/>
                  <a:moveTo>
                    <a:pt x="2391" y="1501"/>
                  </a:moveTo>
                  <a:cubicBezTo>
                    <a:pt x="2346" y="1501"/>
                    <a:pt x="2346" y="1501"/>
                    <a:pt x="2346" y="1501"/>
                  </a:cubicBezTo>
                  <a:cubicBezTo>
                    <a:pt x="2348" y="1524"/>
                    <a:pt x="2350" y="1552"/>
                    <a:pt x="2350" y="1569"/>
                  </a:cubicBezTo>
                  <a:cubicBezTo>
                    <a:pt x="2350" y="1808"/>
                    <a:pt x="2350" y="1808"/>
                    <a:pt x="2350" y="1808"/>
                  </a:cubicBezTo>
                  <a:cubicBezTo>
                    <a:pt x="2393" y="1808"/>
                    <a:pt x="2393" y="1808"/>
                    <a:pt x="2393" y="1808"/>
                  </a:cubicBezTo>
                  <a:cubicBezTo>
                    <a:pt x="2393" y="1651"/>
                    <a:pt x="2393" y="1651"/>
                    <a:pt x="2393" y="1651"/>
                  </a:cubicBezTo>
                  <a:cubicBezTo>
                    <a:pt x="2393" y="1539"/>
                    <a:pt x="2477" y="1533"/>
                    <a:pt x="2486" y="1533"/>
                  </a:cubicBezTo>
                  <a:cubicBezTo>
                    <a:pt x="2551" y="1533"/>
                    <a:pt x="2570" y="1570"/>
                    <a:pt x="2570" y="1638"/>
                  </a:cubicBezTo>
                  <a:cubicBezTo>
                    <a:pt x="2570" y="1808"/>
                    <a:pt x="2570" y="1808"/>
                    <a:pt x="2570" y="1808"/>
                  </a:cubicBezTo>
                  <a:cubicBezTo>
                    <a:pt x="2613" y="1808"/>
                    <a:pt x="2613" y="1808"/>
                    <a:pt x="2613" y="1808"/>
                  </a:cubicBezTo>
                  <a:cubicBezTo>
                    <a:pt x="2613" y="1613"/>
                    <a:pt x="2613" y="1613"/>
                    <a:pt x="2613" y="1613"/>
                  </a:cubicBezTo>
                  <a:cubicBezTo>
                    <a:pt x="2613" y="1537"/>
                    <a:pt x="2576" y="1493"/>
                    <a:pt x="2497" y="1493"/>
                  </a:cubicBezTo>
                  <a:cubicBezTo>
                    <a:pt x="2457" y="1493"/>
                    <a:pt x="2413" y="1517"/>
                    <a:pt x="2394" y="1550"/>
                  </a:cubicBezTo>
                  <a:cubicBezTo>
                    <a:pt x="2393" y="1550"/>
                    <a:pt x="2393" y="1550"/>
                    <a:pt x="2393" y="1550"/>
                  </a:cubicBezTo>
                  <a:cubicBezTo>
                    <a:pt x="2393" y="1534"/>
                    <a:pt x="2393" y="1518"/>
                    <a:pt x="2391" y="1501"/>
                  </a:cubicBezTo>
                  <a:moveTo>
                    <a:pt x="3021" y="1808"/>
                  </a:moveTo>
                  <a:cubicBezTo>
                    <a:pt x="2978" y="1808"/>
                    <a:pt x="2978" y="1808"/>
                    <a:pt x="2978" y="1808"/>
                  </a:cubicBezTo>
                  <a:cubicBezTo>
                    <a:pt x="2978" y="1757"/>
                    <a:pt x="2978" y="1757"/>
                    <a:pt x="2978" y="1757"/>
                  </a:cubicBezTo>
                  <a:cubicBezTo>
                    <a:pt x="2976" y="1757"/>
                    <a:pt x="2976" y="1757"/>
                    <a:pt x="2976" y="1757"/>
                  </a:cubicBezTo>
                  <a:cubicBezTo>
                    <a:pt x="2948" y="1798"/>
                    <a:pt x="2898" y="1816"/>
                    <a:pt x="2857" y="1816"/>
                  </a:cubicBezTo>
                  <a:cubicBezTo>
                    <a:pt x="2761" y="1816"/>
                    <a:pt x="2694" y="1747"/>
                    <a:pt x="2694" y="1655"/>
                  </a:cubicBezTo>
                  <a:cubicBezTo>
                    <a:pt x="2694" y="1562"/>
                    <a:pt x="2761" y="1493"/>
                    <a:pt x="2857" y="1493"/>
                  </a:cubicBezTo>
                  <a:cubicBezTo>
                    <a:pt x="2898" y="1493"/>
                    <a:pt x="2948" y="1511"/>
                    <a:pt x="2976" y="1552"/>
                  </a:cubicBezTo>
                  <a:cubicBezTo>
                    <a:pt x="2978" y="1552"/>
                    <a:pt x="2978" y="1552"/>
                    <a:pt x="2978" y="1552"/>
                  </a:cubicBezTo>
                  <a:cubicBezTo>
                    <a:pt x="2978" y="1312"/>
                    <a:pt x="2978" y="1312"/>
                    <a:pt x="2978" y="1312"/>
                  </a:cubicBezTo>
                  <a:cubicBezTo>
                    <a:pt x="3021" y="1312"/>
                    <a:pt x="3021" y="1312"/>
                    <a:pt x="3021" y="1312"/>
                  </a:cubicBezTo>
                  <a:cubicBezTo>
                    <a:pt x="3021" y="1808"/>
                    <a:pt x="3021" y="1808"/>
                    <a:pt x="3021" y="1808"/>
                  </a:cubicBezTo>
                  <a:moveTo>
                    <a:pt x="2857" y="1777"/>
                  </a:moveTo>
                  <a:cubicBezTo>
                    <a:pt x="2928" y="1777"/>
                    <a:pt x="2980" y="1724"/>
                    <a:pt x="2980" y="1655"/>
                  </a:cubicBezTo>
                  <a:cubicBezTo>
                    <a:pt x="2980" y="1586"/>
                    <a:pt x="2928" y="1533"/>
                    <a:pt x="2857" y="1533"/>
                  </a:cubicBezTo>
                  <a:cubicBezTo>
                    <a:pt x="2786" y="1533"/>
                    <a:pt x="2741" y="1586"/>
                    <a:pt x="2741" y="1655"/>
                  </a:cubicBezTo>
                  <a:cubicBezTo>
                    <a:pt x="2741" y="1724"/>
                    <a:pt x="2786" y="1777"/>
                    <a:pt x="2857" y="1777"/>
                  </a:cubicBezTo>
                </a:path>
              </a:pathLst>
            </a:custGeom>
            <a:solidFill>
              <a:srgbClr val="11B5E9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</p:grp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49" r:id="rId1"/>
    <p:sldLayoutId id="2147483652" r:id="rId2"/>
    <p:sldLayoutId id="2147483656" r:id="rId3"/>
    <p:sldLayoutId id="2147483657" r:id="rId4"/>
    <p:sldLayoutId id="2147483678" r:id="rId5"/>
  </p:sldLayoutIdLst>
  <p:hf sldNum="0" hdr="0" ftr="0" dt="0"/>
  <p:txStyles>
    <p:titleStyle>
      <a:lvl1pPr marL="0" indent="0" algn="l" rtl="0" eaLnBrk="1" fontAlgn="base" hangingPunct="1">
        <a:lnSpc>
          <a:spcPts val="2500"/>
        </a:lnSpc>
        <a:spcBef>
          <a:spcPct val="0"/>
        </a:spcBef>
        <a:spcAft>
          <a:spcPct val="0"/>
        </a:spcAft>
        <a:defRPr sz="2500">
          <a:solidFill>
            <a:srgbClr val="006D8C"/>
          </a:solidFill>
          <a:latin typeface="+mj-lt"/>
          <a:ea typeface="+mj-ea"/>
          <a:cs typeface="+mj-cs"/>
        </a:defRPr>
      </a:lvl1pPr>
      <a:lvl2pPr algn="l" rtl="0" eaLnBrk="1" fontAlgn="base" hangingPunct="1">
        <a:lnSpc>
          <a:spcPts val="2500"/>
        </a:lnSpc>
        <a:spcBef>
          <a:spcPct val="0"/>
        </a:spcBef>
        <a:spcAft>
          <a:spcPct val="0"/>
        </a:spcAft>
        <a:defRPr sz="2500">
          <a:solidFill>
            <a:schemeClr val="tx2"/>
          </a:solidFill>
          <a:latin typeface="Arial" charset="0"/>
        </a:defRPr>
      </a:lvl2pPr>
      <a:lvl3pPr algn="l" rtl="0" eaLnBrk="1" fontAlgn="base" hangingPunct="1">
        <a:lnSpc>
          <a:spcPts val="2500"/>
        </a:lnSpc>
        <a:spcBef>
          <a:spcPct val="0"/>
        </a:spcBef>
        <a:spcAft>
          <a:spcPct val="0"/>
        </a:spcAft>
        <a:defRPr sz="2500">
          <a:solidFill>
            <a:schemeClr val="tx2"/>
          </a:solidFill>
          <a:latin typeface="Arial" charset="0"/>
        </a:defRPr>
      </a:lvl3pPr>
      <a:lvl4pPr algn="l" rtl="0" eaLnBrk="1" fontAlgn="base" hangingPunct="1">
        <a:lnSpc>
          <a:spcPts val="2500"/>
        </a:lnSpc>
        <a:spcBef>
          <a:spcPct val="0"/>
        </a:spcBef>
        <a:spcAft>
          <a:spcPct val="0"/>
        </a:spcAft>
        <a:defRPr sz="2500">
          <a:solidFill>
            <a:schemeClr val="tx2"/>
          </a:solidFill>
          <a:latin typeface="Arial" charset="0"/>
        </a:defRPr>
      </a:lvl4pPr>
      <a:lvl5pPr algn="l" rtl="0" eaLnBrk="1" fontAlgn="base" hangingPunct="1">
        <a:lnSpc>
          <a:spcPts val="2500"/>
        </a:lnSpc>
        <a:spcBef>
          <a:spcPct val="0"/>
        </a:spcBef>
        <a:spcAft>
          <a:spcPct val="0"/>
        </a:spcAft>
        <a:defRPr sz="2500">
          <a:solidFill>
            <a:schemeClr val="tx2"/>
          </a:solidFill>
          <a:latin typeface="Arial" charset="0"/>
        </a:defRPr>
      </a:lvl5pPr>
      <a:lvl6pPr marL="457200" algn="l" rtl="0" eaLnBrk="1" fontAlgn="base" hangingPunct="1">
        <a:lnSpc>
          <a:spcPts val="2500"/>
        </a:lnSpc>
        <a:spcBef>
          <a:spcPct val="0"/>
        </a:spcBef>
        <a:spcAft>
          <a:spcPct val="0"/>
        </a:spcAft>
        <a:defRPr sz="2500">
          <a:solidFill>
            <a:schemeClr val="tx2"/>
          </a:solidFill>
          <a:latin typeface="Arial" charset="0"/>
        </a:defRPr>
      </a:lvl6pPr>
      <a:lvl7pPr marL="914400" algn="l" rtl="0" eaLnBrk="1" fontAlgn="base" hangingPunct="1">
        <a:lnSpc>
          <a:spcPts val="2500"/>
        </a:lnSpc>
        <a:spcBef>
          <a:spcPct val="0"/>
        </a:spcBef>
        <a:spcAft>
          <a:spcPct val="0"/>
        </a:spcAft>
        <a:defRPr sz="2500">
          <a:solidFill>
            <a:schemeClr val="tx2"/>
          </a:solidFill>
          <a:latin typeface="Arial" charset="0"/>
        </a:defRPr>
      </a:lvl7pPr>
      <a:lvl8pPr marL="1371600" algn="l" rtl="0" eaLnBrk="1" fontAlgn="base" hangingPunct="1">
        <a:lnSpc>
          <a:spcPts val="2500"/>
        </a:lnSpc>
        <a:spcBef>
          <a:spcPct val="0"/>
        </a:spcBef>
        <a:spcAft>
          <a:spcPct val="0"/>
        </a:spcAft>
        <a:defRPr sz="2500">
          <a:solidFill>
            <a:schemeClr val="tx2"/>
          </a:solidFill>
          <a:latin typeface="Arial" charset="0"/>
        </a:defRPr>
      </a:lvl8pPr>
      <a:lvl9pPr marL="1828800" algn="l" rtl="0" eaLnBrk="1" fontAlgn="base" hangingPunct="1">
        <a:lnSpc>
          <a:spcPts val="2500"/>
        </a:lnSpc>
        <a:spcBef>
          <a:spcPct val="0"/>
        </a:spcBef>
        <a:spcAft>
          <a:spcPct val="0"/>
        </a:spcAft>
        <a:defRPr sz="2500">
          <a:solidFill>
            <a:schemeClr val="tx2"/>
          </a:solidFill>
          <a:latin typeface="Arial" charset="0"/>
        </a:defRPr>
      </a:lvl9pPr>
    </p:titleStyle>
    <p:bodyStyle>
      <a:lvl1pPr marL="144000" indent="-180000" algn="l" rtl="0" eaLnBrk="1" fontAlgn="base" hangingPunct="1">
        <a:lnSpc>
          <a:spcPts val="3500"/>
        </a:lnSpc>
        <a:spcBef>
          <a:spcPct val="0"/>
        </a:spcBef>
        <a:spcAft>
          <a:spcPct val="0"/>
        </a:spcAft>
        <a:buFont typeface="Arial" charset="0"/>
        <a:buChar char="•"/>
        <a:defRPr sz="2400" b="0">
          <a:solidFill>
            <a:srgbClr val="000000"/>
          </a:solidFill>
          <a:latin typeface="+mn-lt"/>
          <a:ea typeface="+mn-ea"/>
          <a:cs typeface="+mn-cs"/>
        </a:defRPr>
      </a:lvl1pPr>
      <a:lvl2pPr marL="423863" indent="-252000" algn="l" rtl="0" eaLnBrk="1" fontAlgn="base" hangingPunct="1">
        <a:lnSpc>
          <a:spcPts val="3500"/>
        </a:lnSpc>
        <a:spcBef>
          <a:spcPct val="0"/>
        </a:spcBef>
        <a:spcAft>
          <a:spcPct val="0"/>
        </a:spcAft>
        <a:buSzPct val="100000"/>
        <a:buFont typeface="Arial" panose="020B0604020202020204" pitchFamily="34" charset="0"/>
        <a:buChar char="-"/>
        <a:defRPr sz="2400" b="0">
          <a:solidFill>
            <a:srgbClr val="000000"/>
          </a:solidFill>
          <a:latin typeface="+mn-lt"/>
        </a:defRPr>
      </a:lvl2pPr>
      <a:lvl3pPr marL="179388" indent="0" algn="l" rtl="0" eaLnBrk="1" fontAlgn="base" hangingPunct="1">
        <a:lnSpc>
          <a:spcPts val="3500"/>
        </a:lnSpc>
        <a:spcBef>
          <a:spcPct val="0"/>
        </a:spcBef>
        <a:spcAft>
          <a:spcPct val="0"/>
        </a:spcAft>
        <a:buFontTx/>
        <a:buNone/>
        <a:defRPr sz="2400" b="0" baseline="0">
          <a:solidFill>
            <a:srgbClr val="000000"/>
          </a:solidFill>
          <a:latin typeface="+mn-lt"/>
        </a:defRPr>
      </a:lvl3pPr>
      <a:lvl4pPr marL="180000" indent="0" algn="l" rtl="0" eaLnBrk="1" fontAlgn="base" hangingPunct="1">
        <a:lnSpc>
          <a:spcPts val="3500"/>
        </a:lnSpc>
        <a:spcBef>
          <a:spcPct val="0"/>
        </a:spcBef>
        <a:spcAft>
          <a:spcPct val="0"/>
        </a:spcAft>
        <a:buFontTx/>
        <a:buNone/>
        <a:defRPr sz="2400" b="0">
          <a:solidFill>
            <a:srgbClr val="000000"/>
          </a:solidFill>
          <a:latin typeface="+mn-lt"/>
        </a:defRPr>
      </a:lvl4pPr>
      <a:lvl5pPr marL="180000" indent="0" algn="l" rtl="0" eaLnBrk="1" fontAlgn="base" hangingPunct="1">
        <a:lnSpc>
          <a:spcPts val="3500"/>
        </a:lnSpc>
        <a:spcBef>
          <a:spcPct val="0"/>
        </a:spcBef>
        <a:spcAft>
          <a:spcPct val="0"/>
        </a:spcAft>
        <a:buFontTx/>
        <a:buNone/>
        <a:defRPr sz="2400" b="0">
          <a:solidFill>
            <a:srgbClr val="000000"/>
          </a:solidFill>
          <a:latin typeface="+mn-lt"/>
        </a:defRPr>
      </a:lvl5pPr>
      <a:lvl6pPr marL="1436688" indent="-184150" algn="l" rtl="0" eaLnBrk="1" fontAlgn="base" hangingPunct="1">
        <a:lnSpc>
          <a:spcPts val="3500"/>
        </a:lnSpc>
        <a:spcBef>
          <a:spcPct val="0"/>
        </a:spcBef>
        <a:spcAft>
          <a:spcPct val="0"/>
        </a:spcAft>
        <a:buFont typeface="Arial" charset="0"/>
        <a:buChar char="-"/>
        <a:defRPr sz="2500">
          <a:solidFill>
            <a:schemeClr val="tx1"/>
          </a:solidFill>
          <a:latin typeface="+mn-lt"/>
        </a:defRPr>
      </a:lvl6pPr>
      <a:lvl7pPr marL="1893888" indent="-184150" algn="l" rtl="0" eaLnBrk="1" fontAlgn="base" hangingPunct="1">
        <a:lnSpc>
          <a:spcPts val="3500"/>
        </a:lnSpc>
        <a:spcBef>
          <a:spcPct val="0"/>
        </a:spcBef>
        <a:spcAft>
          <a:spcPct val="0"/>
        </a:spcAft>
        <a:buFont typeface="Arial" charset="0"/>
        <a:buChar char="-"/>
        <a:defRPr sz="2500">
          <a:solidFill>
            <a:schemeClr val="tx1"/>
          </a:solidFill>
          <a:latin typeface="+mn-lt"/>
        </a:defRPr>
      </a:lvl7pPr>
      <a:lvl8pPr marL="2351088" indent="-184150" algn="l" rtl="0" eaLnBrk="1" fontAlgn="base" hangingPunct="1">
        <a:lnSpc>
          <a:spcPts val="3500"/>
        </a:lnSpc>
        <a:spcBef>
          <a:spcPct val="0"/>
        </a:spcBef>
        <a:spcAft>
          <a:spcPct val="0"/>
        </a:spcAft>
        <a:buFont typeface="Arial" charset="0"/>
        <a:buChar char="-"/>
        <a:defRPr sz="2500">
          <a:solidFill>
            <a:schemeClr val="tx1"/>
          </a:solidFill>
          <a:latin typeface="+mn-lt"/>
        </a:defRPr>
      </a:lvl8pPr>
      <a:lvl9pPr marL="2808288" indent="-184150" algn="l" rtl="0" eaLnBrk="1" fontAlgn="base" hangingPunct="1">
        <a:lnSpc>
          <a:spcPts val="3500"/>
        </a:lnSpc>
        <a:spcBef>
          <a:spcPct val="0"/>
        </a:spcBef>
        <a:spcAft>
          <a:spcPct val="0"/>
        </a:spcAft>
        <a:buFont typeface="Arial" charset="0"/>
        <a:buChar char="-"/>
        <a:defRPr sz="2500">
          <a:solidFill>
            <a:schemeClr val="tx1"/>
          </a:solidFill>
          <a:latin typeface="+mn-lt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66725" y="312738"/>
            <a:ext cx="6010275" cy="755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72000" tIns="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nl-NL"/>
              <a:t>Klik om het opmaakprofiel te bewerken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277813" y="1381125"/>
            <a:ext cx="7700962" cy="4462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7200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l-NL"/>
              <a:t>Klik om de opmaakprofielen van de modeltekst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66725" y="6786563"/>
            <a:ext cx="71438" cy="71437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72000" tIns="0" rIns="0" bIns="0" numCol="1" anchor="t" anchorCtr="0" compatLnSpc="1">
            <a:prstTxWarp prst="textNoShape">
              <a:avLst/>
            </a:prstTxWarp>
          </a:bodyPr>
          <a:lstStyle>
            <a:lvl1pPr>
              <a:lnSpc>
                <a:spcPts val="100"/>
              </a:lnSpc>
              <a:defRPr sz="100"/>
            </a:lvl1pPr>
          </a:lstStyle>
          <a:p>
            <a:pPr>
              <a:defRPr/>
            </a:pPr>
            <a:endParaRPr lang="nl-NL">
              <a:solidFill>
                <a:srgbClr val="FFFFFF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574675" y="6786563"/>
            <a:ext cx="71438" cy="71437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72000" tIns="0" rIns="0" bIns="0" numCol="1" anchor="t" anchorCtr="0" compatLnSpc="1">
            <a:prstTxWarp prst="textNoShape">
              <a:avLst/>
            </a:prstTxWarp>
          </a:bodyPr>
          <a:lstStyle>
            <a:lvl1pPr algn="ctr">
              <a:lnSpc>
                <a:spcPts val="100"/>
              </a:lnSpc>
              <a:defRPr sz="100"/>
            </a:lvl1pPr>
          </a:lstStyle>
          <a:p>
            <a:pPr>
              <a:defRPr/>
            </a:pPr>
            <a:endParaRPr lang="nl-NL">
              <a:solidFill>
                <a:srgbClr val="FFFFFF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98500" y="6786563"/>
            <a:ext cx="71438" cy="71437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72000" tIns="0" rIns="0" bIns="0" numCol="1" anchor="t" anchorCtr="0" compatLnSpc="1">
            <a:prstTxWarp prst="textNoShape">
              <a:avLst/>
            </a:prstTxWarp>
          </a:bodyPr>
          <a:lstStyle>
            <a:lvl1pPr algn="r">
              <a:lnSpc>
                <a:spcPts val="100"/>
              </a:lnSpc>
              <a:defRPr sz="100"/>
            </a:lvl1pPr>
          </a:lstStyle>
          <a:p>
            <a:pPr>
              <a:defRPr/>
            </a:pPr>
            <a:fld id="{AADCC00C-B104-4E01-B541-44F1F189A049}" type="slidenum">
              <a:rPr lang="nl-NL">
                <a:solidFill>
                  <a:srgbClr val="FFFFFF"/>
                </a:solidFill>
              </a:rPr>
              <a:pPr>
                <a:defRPr/>
              </a:pPr>
              <a:t>‹nr.›</a:t>
            </a:fld>
            <a:endParaRPr lang="nl-NL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743777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680" r:id="rId1"/>
    <p:sldLayoutId id="2147483681" r:id="rId2"/>
    <p:sldLayoutId id="2147483682" r:id="rId3"/>
    <p:sldLayoutId id="2147483683" r:id="rId4"/>
    <p:sldLayoutId id="2147483684" r:id="rId5"/>
    <p:sldLayoutId id="2147483685" r:id="rId6"/>
    <p:sldLayoutId id="2147483686" r:id="rId7"/>
    <p:sldLayoutId id="2147483687" r:id="rId8"/>
    <p:sldLayoutId id="2147483688" r:id="rId9"/>
    <p:sldLayoutId id="2147483689" r:id="rId10"/>
    <p:sldLayoutId id="2147483690" r:id="rId11"/>
    <p:sldLayoutId id="2147483691" r:id="rId12"/>
  </p:sldLayoutIdLst>
  <p:txStyles>
    <p:titleStyle>
      <a:lvl1pPr algn="l" rtl="0" fontAlgn="base">
        <a:lnSpc>
          <a:spcPts val="2500"/>
        </a:lnSpc>
        <a:spcBef>
          <a:spcPct val="0"/>
        </a:spcBef>
        <a:spcAft>
          <a:spcPct val="0"/>
        </a:spcAft>
        <a:defRPr sz="2500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lnSpc>
          <a:spcPts val="2500"/>
        </a:lnSpc>
        <a:spcBef>
          <a:spcPct val="0"/>
        </a:spcBef>
        <a:spcAft>
          <a:spcPct val="0"/>
        </a:spcAft>
        <a:defRPr sz="2500">
          <a:solidFill>
            <a:schemeClr val="tx2"/>
          </a:solidFill>
          <a:latin typeface="Arial" charset="0"/>
        </a:defRPr>
      </a:lvl2pPr>
      <a:lvl3pPr algn="l" rtl="0" fontAlgn="base">
        <a:lnSpc>
          <a:spcPts val="2500"/>
        </a:lnSpc>
        <a:spcBef>
          <a:spcPct val="0"/>
        </a:spcBef>
        <a:spcAft>
          <a:spcPct val="0"/>
        </a:spcAft>
        <a:defRPr sz="2500">
          <a:solidFill>
            <a:schemeClr val="tx2"/>
          </a:solidFill>
          <a:latin typeface="Arial" charset="0"/>
        </a:defRPr>
      </a:lvl3pPr>
      <a:lvl4pPr algn="l" rtl="0" fontAlgn="base">
        <a:lnSpc>
          <a:spcPts val="2500"/>
        </a:lnSpc>
        <a:spcBef>
          <a:spcPct val="0"/>
        </a:spcBef>
        <a:spcAft>
          <a:spcPct val="0"/>
        </a:spcAft>
        <a:defRPr sz="2500">
          <a:solidFill>
            <a:schemeClr val="tx2"/>
          </a:solidFill>
          <a:latin typeface="Arial" charset="0"/>
        </a:defRPr>
      </a:lvl4pPr>
      <a:lvl5pPr algn="l" rtl="0" fontAlgn="base">
        <a:lnSpc>
          <a:spcPts val="2500"/>
        </a:lnSpc>
        <a:spcBef>
          <a:spcPct val="0"/>
        </a:spcBef>
        <a:spcAft>
          <a:spcPct val="0"/>
        </a:spcAft>
        <a:defRPr sz="2500">
          <a:solidFill>
            <a:schemeClr val="tx2"/>
          </a:solidFill>
          <a:latin typeface="Arial" charset="0"/>
        </a:defRPr>
      </a:lvl5pPr>
      <a:lvl6pPr marL="457200" algn="l" rtl="0" eaLnBrk="1" fontAlgn="base" hangingPunct="1">
        <a:lnSpc>
          <a:spcPts val="2500"/>
        </a:lnSpc>
        <a:spcBef>
          <a:spcPct val="0"/>
        </a:spcBef>
        <a:spcAft>
          <a:spcPct val="0"/>
        </a:spcAft>
        <a:defRPr sz="2500">
          <a:solidFill>
            <a:schemeClr val="tx2"/>
          </a:solidFill>
          <a:latin typeface="Arial" charset="0"/>
        </a:defRPr>
      </a:lvl6pPr>
      <a:lvl7pPr marL="914400" algn="l" rtl="0" eaLnBrk="1" fontAlgn="base" hangingPunct="1">
        <a:lnSpc>
          <a:spcPts val="2500"/>
        </a:lnSpc>
        <a:spcBef>
          <a:spcPct val="0"/>
        </a:spcBef>
        <a:spcAft>
          <a:spcPct val="0"/>
        </a:spcAft>
        <a:defRPr sz="2500">
          <a:solidFill>
            <a:schemeClr val="tx2"/>
          </a:solidFill>
          <a:latin typeface="Arial" charset="0"/>
        </a:defRPr>
      </a:lvl7pPr>
      <a:lvl8pPr marL="1371600" algn="l" rtl="0" eaLnBrk="1" fontAlgn="base" hangingPunct="1">
        <a:lnSpc>
          <a:spcPts val="2500"/>
        </a:lnSpc>
        <a:spcBef>
          <a:spcPct val="0"/>
        </a:spcBef>
        <a:spcAft>
          <a:spcPct val="0"/>
        </a:spcAft>
        <a:defRPr sz="2500">
          <a:solidFill>
            <a:schemeClr val="tx2"/>
          </a:solidFill>
          <a:latin typeface="Arial" charset="0"/>
        </a:defRPr>
      </a:lvl8pPr>
      <a:lvl9pPr marL="1828800" algn="l" rtl="0" eaLnBrk="1" fontAlgn="base" hangingPunct="1">
        <a:lnSpc>
          <a:spcPts val="2500"/>
        </a:lnSpc>
        <a:spcBef>
          <a:spcPct val="0"/>
        </a:spcBef>
        <a:spcAft>
          <a:spcPct val="0"/>
        </a:spcAft>
        <a:defRPr sz="2500">
          <a:solidFill>
            <a:schemeClr val="tx2"/>
          </a:solidFill>
          <a:latin typeface="Arial" charset="0"/>
        </a:defRPr>
      </a:lvl9pPr>
    </p:titleStyle>
    <p:bodyStyle>
      <a:lvl1pPr marL="184150" indent="-184150" algn="l" rtl="0" fontAlgn="base">
        <a:lnSpc>
          <a:spcPts val="3500"/>
        </a:lnSpc>
        <a:spcBef>
          <a:spcPct val="0"/>
        </a:spcBef>
        <a:spcAft>
          <a:spcPct val="0"/>
        </a:spcAft>
        <a:buFont typeface="Arial" charset="0"/>
        <a:buChar char="•"/>
        <a:defRPr sz="2500">
          <a:solidFill>
            <a:schemeClr val="tx1"/>
          </a:solidFill>
          <a:latin typeface="+mn-lt"/>
          <a:ea typeface="+mn-ea"/>
          <a:cs typeface="+mn-cs"/>
        </a:defRPr>
      </a:lvl1pPr>
      <a:lvl2pPr marL="396875" indent="-211138" algn="l" rtl="0" fontAlgn="base">
        <a:lnSpc>
          <a:spcPts val="3500"/>
        </a:lnSpc>
        <a:spcBef>
          <a:spcPct val="0"/>
        </a:spcBef>
        <a:spcAft>
          <a:spcPct val="0"/>
        </a:spcAft>
        <a:buSzPct val="110000"/>
        <a:buFont typeface="Arial" charset="0"/>
        <a:buChar char="-"/>
        <a:defRPr sz="2500">
          <a:solidFill>
            <a:schemeClr val="tx1"/>
          </a:solidFill>
          <a:latin typeface="+mn-lt"/>
        </a:defRPr>
      </a:lvl2pPr>
      <a:lvl3pPr marL="590550" indent="-192088" algn="l" rtl="0" fontAlgn="base">
        <a:lnSpc>
          <a:spcPts val="3500"/>
        </a:lnSpc>
        <a:spcBef>
          <a:spcPct val="0"/>
        </a:spcBef>
        <a:spcAft>
          <a:spcPct val="0"/>
        </a:spcAft>
        <a:buFont typeface="Arial" charset="0"/>
        <a:buChar char="-"/>
        <a:defRPr sz="2500">
          <a:solidFill>
            <a:schemeClr val="tx1"/>
          </a:solidFill>
          <a:latin typeface="+mn-lt"/>
        </a:defRPr>
      </a:lvl3pPr>
      <a:lvl4pPr marL="793750" indent="-201613" algn="l" rtl="0" fontAlgn="base">
        <a:lnSpc>
          <a:spcPts val="3500"/>
        </a:lnSpc>
        <a:spcBef>
          <a:spcPct val="0"/>
        </a:spcBef>
        <a:spcAft>
          <a:spcPct val="0"/>
        </a:spcAft>
        <a:buFont typeface="Arial" charset="0"/>
        <a:buChar char="-"/>
        <a:defRPr sz="2500">
          <a:solidFill>
            <a:schemeClr val="tx1"/>
          </a:solidFill>
          <a:latin typeface="+mn-lt"/>
        </a:defRPr>
      </a:lvl4pPr>
      <a:lvl5pPr marL="979488" indent="-184150" algn="l" rtl="0" fontAlgn="base">
        <a:lnSpc>
          <a:spcPts val="3500"/>
        </a:lnSpc>
        <a:spcBef>
          <a:spcPct val="0"/>
        </a:spcBef>
        <a:spcAft>
          <a:spcPct val="0"/>
        </a:spcAft>
        <a:buFont typeface="Arial" charset="0"/>
        <a:buChar char="-"/>
        <a:defRPr sz="2500">
          <a:solidFill>
            <a:schemeClr val="tx1"/>
          </a:solidFill>
          <a:latin typeface="+mn-lt"/>
        </a:defRPr>
      </a:lvl5pPr>
      <a:lvl6pPr marL="1436688" indent="-184150" algn="l" rtl="0" eaLnBrk="1" fontAlgn="base" hangingPunct="1">
        <a:lnSpc>
          <a:spcPts val="3500"/>
        </a:lnSpc>
        <a:spcBef>
          <a:spcPct val="0"/>
        </a:spcBef>
        <a:spcAft>
          <a:spcPct val="0"/>
        </a:spcAft>
        <a:buFont typeface="Arial" charset="0"/>
        <a:buChar char="-"/>
        <a:defRPr sz="2500">
          <a:solidFill>
            <a:schemeClr val="tx1"/>
          </a:solidFill>
          <a:latin typeface="+mn-lt"/>
        </a:defRPr>
      </a:lvl6pPr>
      <a:lvl7pPr marL="1893888" indent="-184150" algn="l" rtl="0" eaLnBrk="1" fontAlgn="base" hangingPunct="1">
        <a:lnSpc>
          <a:spcPts val="3500"/>
        </a:lnSpc>
        <a:spcBef>
          <a:spcPct val="0"/>
        </a:spcBef>
        <a:spcAft>
          <a:spcPct val="0"/>
        </a:spcAft>
        <a:buFont typeface="Arial" charset="0"/>
        <a:buChar char="-"/>
        <a:defRPr sz="2500">
          <a:solidFill>
            <a:schemeClr val="tx1"/>
          </a:solidFill>
          <a:latin typeface="+mn-lt"/>
        </a:defRPr>
      </a:lvl7pPr>
      <a:lvl8pPr marL="2351088" indent="-184150" algn="l" rtl="0" eaLnBrk="1" fontAlgn="base" hangingPunct="1">
        <a:lnSpc>
          <a:spcPts val="3500"/>
        </a:lnSpc>
        <a:spcBef>
          <a:spcPct val="0"/>
        </a:spcBef>
        <a:spcAft>
          <a:spcPct val="0"/>
        </a:spcAft>
        <a:buFont typeface="Arial" charset="0"/>
        <a:buChar char="-"/>
        <a:defRPr sz="2500">
          <a:solidFill>
            <a:schemeClr val="tx1"/>
          </a:solidFill>
          <a:latin typeface="+mn-lt"/>
        </a:defRPr>
      </a:lvl8pPr>
      <a:lvl9pPr marL="2808288" indent="-184150" algn="l" rtl="0" eaLnBrk="1" fontAlgn="base" hangingPunct="1">
        <a:lnSpc>
          <a:spcPts val="3500"/>
        </a:lnSpc>
        <a:spcBef>
          <a:spcPct val="0"/>
        </a:spcBef>
        <a:spcAft>
          <a:spcPct val="0"/>
        </a:spcAft>
        <a:buFont typeface="Arial" charset="0"/>
        <a:buChar char="-"/>
        <a:defRPr sz="2500">
          <a:solidFill>
            <a:schemeClr val="tx1"/>
          </a:solidFill>
          <a:latin typeface="+mn-lt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iknl.nl/over-iknl/agenda" TargetMode="External"/><Relationship Id="rId2" Type="http://schemas.openxmlformats.org/officeDocument/2006/relationships/hyperlink" Target="https://www.iknl.nl/palliatieve-zorg/verbetertrajecten/zorgpad-stervensfase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>
            <a:extLst>
              <a:ext uri="{FF2B5EF4-FFF2-40B4-BE49-F238E27FC236}">
                <a16:creationId xmlns:a16="http://schemas.microsoft.com/office/drawing/2014/main" id="{54D8B97F-9507-48E0-AF21-31198D84DB1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l-NL" dirty="0">
                <a:cs typeface="Arial"/>
              </a:rPr>
              <a:t>Disclaimer</a:t>
            </a:r>
            <a:endParaRPr lang="nl-NL" dirty="0"/>
          </a:p>
        </p:txBody>
      </p:sp>
      <p:sp>
        <p:nvSpPr>
          <p:cNvPr id="5" name="Ondertitel 4">
            <a:extLst>
              <a:ext uri="{FF2B5EF4-FFF2-40B4-BE49-F238E27FC236}">
                <a16:creationId xmlns:a16="http://schemas.microsoft.com/office/drawing/2014/main" id="{27E3CD05-3279-4FA4-B9A0-667EEAAD249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45942" y="2787588"/>
            <a:ext cx="7524000" cy="2075357"/>
          </a:xfrm>
        </p:spPr>
        <p:txBody>
          <a:bodyPr/>
          <a:lstStyle/>
          <a:p>
            <a:r>
              <a:rPr lang="nl-NL" dirty="0">
                <a:cs typeface="Arial"/>
              </a:rPr>
              <a:t>IKNL is eigenaar van alle intellectuele eigendomsrechten op de PowerPointpresentaties, inclusief het daarop vermelde logo van IKNL. IKNL aanvaardt geen aansprakelijkheid voor eventuele onjuistheden en/of onvolledigheden in de inhoud van het lesmateriaal. 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23624036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A56CEDF-030E-42F1-A0AC-C36186BD96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Zorg in de stervensfase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0EECA0DC-6BC6-4EB5-9701-0632C1D3730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43510" indent="-179705"/>
            <a:r>
              <a:rPr lang="nl-NL" dirty="0"/>
              <a:t>Alle dimensies van palliatieve zorg komen intensief samen</a:t>
            </a:r>
            <a:endParaRPr lang="nl-NL"/>
          </a:p>
          <a:p>
            <a:pPr marL="342900" indent="-342900">
              <a:buFontTx/>
              <a:buChar char="-"/>
            </a:pPr>
            <a:r>
              <a:rPr lang="nl-NL" dirty="0"/>
              <a:t>Verlichten van symptomen</a:t>
            </a:r>
          </a:p>
          <a:p>
            <a:pPr marL="342900" indent="-342900">
              <a:buFontTx/>
              <a:buChar char="-"/>
            </a:pPr>
            <a:r>
              <a:rPr lang="nl-NL" dirty="0"/>
              <a:t>Aandacht voor psychosociale problematiek</a:t>
            </a:r>
          </a:p>
          <a:p>
            <a:pPr marL="342900" indent="-342900">
              <a:buFontTx/>
              <a:buChar char="-"/>
            </a:pPr>
            <a:r>
              <a:rPr lang="nl-NL" dirty="0"/>
              <a:t>Aandacht voor existentiële problematiek</a:t>
            </a:r>
          </a:p>
          <a:p>
            <a:pPr marL="342900" indent="-342900">
              <a:buFontTx/>
              <a:buChar char="-"/>
            </a:pPr>
            <a:endParaRPr lang="nl-NL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dirty="0"/>
              <a:t>Voortdurende communicatie met de naasten</a:t>
            </a:r>
          </a:p>
          <a:p>
            <a:pPr marL="342900" indent="-342900">
              <a:buFontTx/>
              <a:buChar char="-"/>
            </a:pPr>
            <a:r>
              <a:rPr lang="nl-NL" dirty="0"/>
              <a:t>Gedurende het stervensproces</a:t>
            </a:r>
          </a:p>
          <a:p>
            <a:pPr marL="342900" indent="-342900">
              <a:buFontTx/>
              <a:buChar char="-"/>
            </a:pPr>
            <a:r>
              <a:rPr lang="nl-NL" dirty="0"/>
              <a:t>Na het overlijden</a:t>
            </a:r>
          </a:p>
          <a:p>
            <a:pPr marL="0" indent="0">
              <a:buNone/>
            </a:pP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75792761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Zorgpad Stervensfase - doelen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277813" y="1740049"/>
            <a:ext cx="8866187" cy="4462463"/>
          </a:xfrm>
        </p:spPr>
        <p:txBody>
          <a:bodyPr/>
          <a:lstStyle/>
          <a:p>
            <a:pPr marL="0" indent="0">
              <a:buNone/>
            </a:pPr>
            <a:r>
              <a:rPr lang="nl-NL" dirty="0"/>
              <a:t>Hoofddoelen</a:t>
            </a:r>
          </a:p>
          <a:p>
            <a:pPr marL="342900" indent="-342900">
              <a:buFontTx/>
              <a:buChar char="-"/>
            </a:pPr>
            <a:r>
              <a:rPr lang="nl-NL" sz="2000" dirty="0"/>
              <a:t>Optimale kwaliteit van zorg aan stervenden en hun naasten</a:t>
            </a:r>
          </a:p>
          <a:p>
            <a:pPr marL="342900" indent="-342900">
              <a:buFontTx/>
              <a:buChar char="-"/>
            </a:pPr>
            <a:r>
              <a:rPr lang="nl-NL" sz="2000" dirty="0"/>
              <a:t>Optimale kwaliteit van leven in stervensfase – maximaal comfort</a:t>
            </a:r>
          </a:p>
          <a:p>
            <a:endParaRPr lang="nl-NL" dirty="0"/>
          </a:p>
          <a:p>
            <a:pPr marL="0" indent="0">
              <a:buNone/>
            </a:pPr>
            <a:r>
              <a:rPr lang="nl-NL" dirty="0"/>
              <a:t>Nevendoelen – aansluitend op richtlijn </a:t>
            </a:r>
          </a:p>
          <a:p>
            <a:pPr marL="342900" indent="-342900">
              <a:buFontTx/>
              <a:buChar char="-"/>
            </a:pPr>
            <a:r>
              <a:rPr lang="nl-NL" sz="2000" dirty="0"/>
              <a:t>Optimale multidisciplinaire samenwerking (rond vaststellen) stervensfase</a:t>
            </a:r>
          </a:p>
          <a:p>
            <a:pPr marL="342900" indent="-342900">
              <a:buFontTx/>
              <a:buChar char="-"/>
            </a:pPr>
            <a:r>
              <a:rPr lang="nl-NL" sz="2000" dirty="0"/>
              <a:t>Bewustzijn van en vertrouwdheid met het stervensproces</a:t>
            </a:r>
          </a:p>
          <a:p>
            <a:pPr marL="342900" indent="-342900">
              <a:buFontTx/>
              <a:buChar char="-"/>
            </a:pPr>
            <a:r>
              <a:rPr lang="nl-NL" sz="2000" dirty="0"/>
              <a:t>Optimale communicatie met de naasten</a:t>
            </a:r>
          </a:p>
          <a:p>
            <a:pPr marL="342900" indent="-342900">
              <a:buFontTx/>
              <a:buChar char="-"/>
            </a:pPr>
            <a:r>
              <a:rPr lang="nl-NL" sz="2000" dirty="0"/>
              <a:t>Vastleggen van de juiste zorg </a:t>
            </a:r>
          </a:p>
          <a:p>
            <a:pPr marL="342900" indent="-342900">
              <a:buFontTx/>
              <a:buChar char="-"/>
            </a:pPr>
            <a:r>
              <a:rPr lang="nl-NL" sz="2000" dirty="0"/>
              <a:t>Evaluatie/verbeteren van de zorg</a:t>
            </a:r>
          </a:p>
          <a:p>
            <a:endParaRPr lang="nl-NL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23266" y="6334125"/>
            <a:ext cx="4803775" cy="52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2127694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Richtlijn Zorg in de stervensfase </a:t>
            </a:r>
            <a:br>
              <a:rPr lang="nl-NL" dirty="0"/>
            </a:br>
            <a:r>
              <a:rPr lang="nl-NL" dirty="0"/>
              <a:t>Het Zorgpad Stervensfase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nl-NL" dirty="0"/>
              <a:t>Start: op moment (dat multidisciplinaire team vaststelt/inschat) dat stervensfase is aangebroken</a:t>
            </a:r>
          </a:p>
          <a:p>
            <a:endParaRPr lang="nl-NL" dirty="0"/>
          </a:p>
          <a:p>
            <a:pPr marL="0" indent="0">
              <a:buNone/>
            </a:pPr>
            <a:r>
              <a:rPr lang="nl-NL" dirty="0"/>
              <a:t>Drie delen</a:t>
            </a:r>
          </a:p>
          <a:p>
            <a:pPr marL="457200" indent="-457200">
              <a:buFont typeface="+mj-lt"/>
              <a:buAutoNum type="arabicPeriod"/>
            </a:pPr>
            <a:r>
              <a:rPr lang="nl-NL" dirty="0"/>
              <a:t>Beoordeling bij aanvang van de stervensfase </a:t>
            </a:r>
          </a:p>
          <a:p>
            <a:pPr marL="457200" indent="-457200">
              <a:buFont typeface="+mj-lt"/>
              <a:buAutoNum type="arabicPeriod"/>
            </a:pPr>
            <a:r>
              <a:rPr lang="nl-NL" dirty="0"/>
              <a:t>Observatie patiëntgebonden problemen</a:t>
            </a:r>
          </a:p>
          <a:p>
            <a:pPr marL="457200" indent="-457200">
              <a:buFont typeface="+mj-lt"/>
              <a:buAutoNum type="arabicPeriod"/>
            </a:pPr>
            <a:r>
              <a:rPr lang="nl-NL" dirty="0"/>
              <a:t>Zorg na het overlijden</a:t>
            </a:r>
          </a:p>
          <a:p>
            <a:pPr marL="457200" indent="-457200">
              <a:buAutoNum type="arabicPlain" startAt="3"/>
            </a:pPr>
            <a:endParaRPr lang="nl-NL" sz="2000" dirty="0"/>
          </a:p>
          <a:p>
            <a:pPr marL="0" indent="0">
              <a:buNone/>
            </a:pPr>
            <a:r>
              <a:rPr lang="nl-NL" dirty="0"/>
              <a:t>Drie versies: ziekenhuis, verpleeghuis, thuiszorg </a:t>
            </a:r>
          </a:p>
          <a:p>
            <a:endParaRPr lang="nl-NL" dirty="0"/>
          </a:p>
          <a:p>
            <a:endParaRPr lang="nl-NL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84631" y="6313674"/>
            <a:ext cx="4803775" cy="52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8495053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ZS – deel 1</a:t>
            </a:r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9879" y="1381125"/>
            <a:ext cx="5076049" cy="4864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1218" y="6322639"/>
            <a:ext cx="4803775" cy="52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8549052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Deel 1  Vastleggen situatie</a:t>
            </a:r>
          </a:p>
        </p:txBody>
      </p:sp>
      <p:pic>
        <p:nvPicPr>
          <p:cNvPr id="3075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3443" y="810054"/>
            <a:ext cx="7973865" cy="49703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1218" y="6322639"/>
            <a:ext cx="4803775" cy="52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9193772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ZS – deel 2</a:t>
            </a:r>
          </a:p>
        </p:txBody>
      </p:sp>
      <p:pic>
        <p:nvPicPr>
          <p:cNvPr id="4" name="Tijdelijke aanduiding voor inhoud 3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612630" y="1497666"/>
            <a:ext cx="5460523" cy="4660446"/>
          </a:xfrm>
          <a:prstGeom prst="rect">
            <a:avLst/>
          </a:prstGeom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9501" y="6331604"/>
            <a:ext cx="4803775" cy="52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2700111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Evaluatie ‘anders’</a:t>
            </a:r>
          </a:p>
        </p:txBody>
      </p:sp>
      <p:pic>
        <p:nvPicPr>
          <p:cNvPr id="7" name="Tijdelijke aanduiding voor inhoud 6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2100" y="2381224"/>
            <a:ext cx="7704138" cy="2951214"/>
          </a:xfrm>
        </p:spPr>
      </p:pic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1218" y="6322639"/>
            <a:ext cx="4803775" cy="52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3033518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ZS – deel 3</a:t>
            </a:r>
          </a:p>
        </p:txBody>
      </p:sp>
      <p:pic>
        <p:nvPicPr>
          <p:cNvPr id="4" name="Tijdelijke aanduiding voor inhoud 3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660327" y="1381125"/>
            <a:ext cx="5251461" cy="4747725"/>
          </a:xfrm>
          <a:prstGeom prst="rect">
            <a:avLst/>
          </a:prstGeom>
        </p:spPr>
      </p:pic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21878" y="6331604"/>
            <a:ext cx="4803775" cy="52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007776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Deel 3 Zorg na het overlijden</a:t>
            </a:r>
          </a:p>
        </p:txBody>
      </p:sp>
      <p:pic>
        <p:nvPicPr>
          <p:cNvPr id="4" name="Tijdelijke aanduiding voor inhoud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2100" y="2418522"/>
            <a:ext cx="7704138" cy="2876619"/>
          </a:xfrm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1218" y="6322639"/>
            <a:ext cx="4803775" cy="52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6256108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Markeren van de Stervensfase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  <a:defRPr/>
            </a:pPr>
            <a:r>
              <a:rPr lang="nl-NL" dirty="0"/>
              <a:t>Het ingaan van de stervensfase</a:t>
            </a:r>
          </a:p>
          <a:p>
            <a:pPr marL="342900" indent="-342900">
              <a:defRPr/>
            </a:pPr>
            <a:r>
              <a:rPr lang="nl-NL" dirty="0"/>
              <a:t>Op het moment dat het multidisciplinaire team verwacht dat de patiënt binnen enkele dagen/uren zal komen te overlijden</a:t>
            </a:r>
          </a:p>
          <a:p>
            <a:pPr marL="342900" indent="-342900">
              <a:defRPr/>
            </a:pPr>
            <a:r>
              <a:rPr lang="nl-NL" dirty="0"/>
              <a:t>De dood dient zich onafwendbaar aan</a:t>
            </a:r>
          </a:p>
          <a:p>
            <a:pPr marL="0" indent="0">
              <a:buNone/>
              <a:defRPr/>
            </a:pPr>
            <a:endParaRPr lang="nl-NL" dirty="0"/>
          </a:p>
          <a:p>
            <a:endParaRPr lang="nl-NL" dirty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1218" y="6322639"/>
            <a:ext cx="4803775" cy="52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0973522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6"/>
          <p:cNvSpPr>
            <a:spLocks noGrp="1"/>
          </p:cNvSpPr>
          <p:nvPr>
            <p:ph type="ctrTitle"/>
          </p:nvPr>
        </p:nvSpPr>
        <p:spPr>
          <a:xfrm>
            <a:off x="379638" y="1219199"/>
            <a:ext cx="7524000" cy="1905001"/>
          </a:xfrm>
        </p:spPr>
        <p:txBody>
          <a:bodyPr/>
          <a:lstStyle/>
          <a:p>
            <a:r>
              <a:rPr lang="nl-NL" sz="3200" dirty="0">
                <a:latin typeface="Arial" charset="0"/>
              </a:rPr>
              <a:t>Zorgpad Stervensfase</a:t>
            </a:r>
            <a:br>
              <a:rPr lang="nl-NL" sz="3200" dirty="0">
                <a:latin typeface="Arial" charset="0"/>
              </a:rPr>
            </a:br>
            <a:r>
              <a:rPr lang="nl-NL" sz="3200" dirty="0">
                <a:latin typeface="Arial" charset="0"/>
              </a:rPr>
              <a:t> </a:t>
            </a:r>
            <a:r>
              <a:rPr lang="nl-NL" sz="2000" dirty="0">
                <a:latin typeface="Arial" charset="0"/>
              </a:rPr>
              <a:t>Interne training naam instelling</a:t>
            </a:r>
            <a:br>
              <a:rPr lang="nl-NL" sz="3200" dirty="0">
                <a:latin typeface="Arial" charset="0"/>
              </a:rPr>
            </a:br>
            <a:endParaRPr lang="nl-NL" dirty="0"/>
          </a:p>
        </p:txBody>
      </p:sp>
      <p:sp>
        <p:nvSpPr>
          <p:cNvPr id="8" name="Ondertitel 7"/>
          <p:cNvSpPr>
            <a:spLocks noGrp="1"/>
          </p:cNvSpPr>
          <p:nvPr>
            <p:ph type="subTitle" idx="1"/>
          </p:nvPr>
        </p:nvSpPr>
        <p:spPr>
          <a:xfrm>
            <a:off x="467713" y="3548743"/>
            <a:ext cx="7524000" cy="1542802"/>
          </a:xfrm>
        </p:spPr>
        <p:txBody>
          <a:bodyPr/>
          <a:lstStyle/>
          <a:p>
            <a:endParaRPr lang="nl-NL" altLang="nl-BE" dirty="0"/>
          </a:p>
          <a:p>
            <a:r>
              <a:rPr lang="nl-NL" altLang="nl-BE" dirty="0"/>
              <a:t>Kwaliteit van zorg in de laatste levensdagen voor de patiënt en diens naasten</a:t>
            </a:r>
          </a:p>
          <a:p>
            <a:r>
              <a:rPr lang="nl-NL" dirty="0"/>
              <a:t> </a:t>
            </a: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23266" y="6334125"/>
            <a:ext cx="4803775" cy="52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7484041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9599254-D5AA-4C88-91CF-AFD78F93E8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Markeren van de stervensfase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C0165B8E-5596-45FF-8E6F-C413CA62215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nl-NL" dirty="0"/>
              <a:t>Belang van tijdige markering</a:t>
            </a:r>
          </a:p>
          <a:p>
            <a:r>
              <a:rPr lang="nl-NL" dirty="0"/>
              <a:t>Voor patiënten</a:t>
            </a:r>
            <a:r>
              <a:rPr lang="en-US" dirty="0"/>
              <a:t>​</a:t>
            </a:r>
          </a:p>
          <a:p>
            <a:pPr marL="0" indent="0">
              <a:buNone/>
            </a:pPr>
            <a:r>
              <a:rPr lang="nl-NL" dirty="0"/>
              <a:t>- van symptoomcontrole naar optimaal comfort -&gt; geen belastende en overbodige behandeling/onderzoek</a:t>
            </a:r>
            <a:r>
              <a:rPr lang="en-US" dirty="0"/>
              <a:t>​</a:t>
            </a:r>
          </a:p>
          <a:p>
            <a:pPr marL="0" indent="0">
              <a:buNone/>
            </a:pPr>
            <a:r>
              <a:rPr lang="nl-NL" dirty="0"/>
              <a:t>- Voorbereiden op naderende dood – afscheid kunnen nemen</a:t>
            </a:r>
            <a:r>
              <a:rPr lang="en-US" dirty="0"/>
              <a:t>​</a:t>
            </a:r>
          </a:p>
          <a:p>
            <a:r>
              <a:rPr lang="nl-NL" dirty="0"/>
              <a:t>Voor naasten/nabestaanden</a:t>
            </a:r>
            <a:r>
              <a:rPr lang="en-US" dirty="0"/>
              <a:t>​</a:t>
            </a:r>
          </a:p>
          <a:p>
            <a:pPr marL="0" indent="0">
              <a:buNone/>
            </a:pPr>
            <a:r>
              <a:rPr lang="en-US" dirty="0"/>
              <a:t>- Goede </a:t>
            </a:r>
            <a:r>
              <a:rPr lang="en-US" dirty="0" err="1"/>
              <a:t>zorg</a:t>
            </a:r>
            <a:r>
              <a:rPr lang="en-US" dirty="0"/>
              <a:t> in de </a:t>
            </a:r>
            <a:r>
              <a:rPr lang="en-US" dirty="0" err="1"/>
              <a:t>laatste</a:t>
            </a:r>
            <a:r>
              <a:rPr lang="en-US" dirty="0"/>
              <a:t> </a:t>
            </a:r>
            <a:r>
              <a:rPr lang="en-US" dirty="0" err="1"/>
              <a:t>fase</a:t>
            </a:r>
            <a:r>
              <a:rPr lang="en-US" dirty="0"/>
              <a:t> </a:t>
            </a:r>
            <a:r>
              <a:rPr lang="en-US" dirty="0" err="1"/>
              <a:t>leidt</a:t>
            </a:r>
            <a:r>
              <a:rPr lang="en-US" dirty="0"/>
              <a:t> tot </a:t>
            </a:r>
            <a:r>
              <a:rPr lang="en-US" dirty="0" err="1"/>
              <a:t>betere</a:t>
            </a:r>
            <a:r>
              <a:rPr lang="en-US" dirty="0"/>
              <a:t> </a:t>
            </a:r>
            <a:r>
              <a:rPr lang="en-US" dirty="0" err="1"/>
              <a:t>rouwverwerking</a:t>
            </a:r>
            <a:endParaRPr lang="en-US" dirty="0"/>
          </a:p>
          <a:p>
            <a:pPr marL="342900" indent="-342900"/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8864758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8D0F0C4-4E32-4750-AFD9-A5C151E56F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Markeren van de stervensfase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B38AC702-B21C-458C-BDBE-E7D9FACBFA2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43510" indent="-179705"/>
            <a:r>
              <a:rPr lang="nl-NL" dirty="0"/>
              <a:t>Voor zorgverleners</a:t>
            </a:r>
            <a:endParaRPr lang="nl-NL"/>
          </a:p>
          <a:p>
            <a:pPr marL="342900" indent="-342900">
              <a:buFontTx/>
              <a:buChar char="-"/>
            </a:pPr>
            <a:r>
              <a:rPr lang="nl-NL" dirty="0"/>
              <a:t>Voorbereiden/ondersteunen van patiënten en naasten in en bij naderend einde: uitleg over symptomen, belang en afscheid</a:t>
            </a:r>
          </a:p>
          <a:p>
            <a:pPr marL="342900" indent="-342900">
              <a:buFontTx/>
              <a:buChar char="-"/>
            </a:pPr>
            <a:r>
              <a:rPr lang="nl-NL" dirty="0"/>
              <a:t>Gezamenlijk afstemmen behandeling en zorg op patiënt en naasten in context  van onafwendbaar overlijden op korte termijn</a:t>
            </a:r>
          </a:p>
          <a:p>
            <a:pPr marL="342900" indent="-342900">
              <a:buFontTx/>
              <a:buChar char="-"/>
            </a:pPr>
            <a:r>
              <a:rPr lang="nl-NL" dirty="0"/>
              <a:t>Een goed sterfbed geeft vertrouwen</a:t>
            </a:r>
          </a:p>
        </p:txBody>
      </p:sp>
    </p:spTree>
    <p:extLst>
      <p:ext uri="{BB962C8B-B14F-4D97-AF65-F5344CB8AC3E}">
        <p14:creationId xmlns:p14="http://schemas.microsoft.com/office/powerpoint/2010/main" val="240686209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D372ADA-3EC9-4B66-A155-71FF0A357F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Goed sterven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4635295C-AE60-40D1-AF16-6A98393FB64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nl-NL" dirty="0"/>
              <a:t>Wat zou je eigen sterfbed tot een goed sterfbed maken?</a:t>
            </a:r>
          </a:p>
        </p:txBody>
      </p:sp>
    </p:spTree>
    <p:extLst>
      <p:ext uri="{BB962C8B-B14F-4D97-AF65-F5344CB8AC3E}">
        <p14:creationId xmlns:p14="http://schemas.microsoft.com/office/powerpoint/2010/main" val="62857970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152BFB1-CCB4-42A6-A65B-09D9949699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Wat merk je aan de patiënt dat het overlijden aanstaande is?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DEE7D5A0-4369-4056-94B2-18BA994AB81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nl-NL" dirty="0"/>
              <a:t>De patiënt</a:t>
            </a:r>
          </a:p>
          <a:p>
            <a:pPr marL="342900" indent="-342900"/>
            <a:r>
              <a:rPr lang="nl-NL" dirty="0"/>
              <a:t>Ligt voornamelijk in bed</a:t>
            </a:r>
          </a:p>
          <a:p>
            <a:pPr marL="342900" indent="-342900"/>
            <a:r>
              <a:rPr lang="nl-NL" dirty="0"/>
              <a:t>Sluit zich meer en meer af</a:t>
            </a:r>
          </a:p>
          <a:p>
            <a:pPr marL="342900" indent="-342900"/>
            <a:r>
              <a:rPr lang="nl-NL" dirty="0"/>
              <a:t>Eet en drinkt (haast) niet meer</a:t>
            </a:r>
          </a:p>
          <a:p>
            <a:pPr marL="342900" indent="-342900"/>
            <a:endParaRPr lang="nl-NL" dirty="0"/>
          </a:p>
          <a:p>
            <a:pPr marL="0" indent="0">
              <a:buNone/>
            </a:pPr>
            <a:r>
              <a:rPr lang="nl-NL" dirty="0"/>
              <a:t>Als deze symptomen alle 3 optreden, is de kans zeer groot dat het sterven binnen enkele dagen te verwachten is (deel 1 ZS)</a:t>
            </a:r>
          </a:p>
        </p:txBody>
      </p:sp>
    </p:spTree>
    <p:extLst>
      <p:ext uri="{BB962C8B-B14F-4D97-AF65-F5344CB8AC3E}">
        <p14:creationId xmlns:p14="http://schemas.microsoft.com/office/powerpoint/2010/main" val="282705957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D315CFD-716B-40F6-9F98-CED9F2F904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Wat zijn de fysieke tekenen / signalen van een naderende dood?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F8430BED-2108-4DBD-BC57-D6BFF3B2040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43510" indent="-179705"/>
            <a:r>
              <a:rPr lang="nl-NL" dirty="0"/>
              <a:t>Niet of nauwelijks eten en drinken</a:t>
            </a:r>
            <a:endParaRPr lang="nl-NL"/>
          </a:p>
          <a:p>
            <a:pPr marL="143510" indent="-179705"/>
            <a:r>
              <a:rPr lang="nl-NL" dirty="0"/>
              <a:t>Verminderende urineproductie</a:t>
            </a:r>
            <a:endParaRPr lang="nl-NL" dirty="0">
              <a:cs typeface="Arial"/>
            </a:endParaRPr>
          </a:p>
          <a:p>
            <a:pPr marL="143510" indent="-179705"/>
            <a:r>
              <a:rPr lang="nl-NL" dirty="0"/>
              <a:t>Ernstige vermoeidheid / verzwakking</a:t>
            </a:r>
            <a:endParaRPr lang="nl-NL" dirty="0">
              <a:cs typeface="Arial"/>
            </a:endParaRPr>
          </a:p>
          <a:p>
            <a:pPr marL="143510" indent="-179705"/>
            <a:r>
              <a:rPr lang="nl-NL" dirty="0"/>
              <a:t>Snelle, zwakke pols</a:t>
            </a:r>
            <a:endParaRPr lang="nl-NL" dirty="0">
              <a:cs typeface="Arial"/>
            </a:endParaRPr>
          </a:p>
          <a:p>
            <a:pPr marL="143510" indent="-179705"/>
            <a:r>
              <a:rPr lang="nl-NL" dirty="0"/>
              <a:t>Koud aanvoelende extremiteiten, lijkvlekken</a:t>
            </a:r>
            <a:endParaRPr lang="nl-NL" dirty="0">
              <a:cs typeface="Arial"/>
            </a:endParaRPr>
          </a:p>
          <a:p>
            <a:pPr marL="143510" indent="-179705"/>
            <a:r>
              <a:rPr lang="nl-NL" dirty="0"/>
              <a:t>Doodsmasker / spitse neus</a:t>
            </a:r>
            <a:endParaRPr lang="nl-NL" dirty="0">
              <a:cs typeface="Arial"/>
            </a:endParaRPr>
          </a:p>
          <a:p>
            <a:pPr marL="143510" indent="-179705"/>
            <a:r>
              <a:rPr lang="nl-NL" dirty="0"/>
              <a:t>Verminderd bewustzijn</a:t>
            </a:r>
            <a:endParaRPr lang="nl-NL" dirty="0">
              <a:cs typeface="Arial"/>
            </a:endParaRPr>
          </a:p>
          <a:p>
            <a:pPr marL="143510" indent="-179705"/>
            <a:r>
              <a:rPr lang="nl-NL" dirty="0"/>
              <a:t>Toenemende desoriëntatie</a:t>
            </a:r>
            <a:endParaRPr lang="nl-NL" dirty="0">
              <a:cs typeface="Arial"/>
            </a:endParaRPr>
          </a:p>
          <a:p>
            <a:pPr marL="143510" indent="-179705"/>
            <a:r>
              <a:rPr lang="nl-NL" dirty="0"/>
              <a:t>Gedragsverandering/ plukkend gedrag</a:t>
            </a:r>
            <a:endParaRPr lang="nl-NL" dirty="0">
              <a:cs typeface="Arial"/>
            </a:endParaRPr>
          </a:p>
          <a:p>
            <a:pPr marL="143510" indent="-179705"/>
            <a:r>
              <a:rPr lang="nl-NL" dirty="0"/>
              <a:t>Hoorbare, reutelende / </a:t>
            </a:r>
            <a:r>
              <a:rPr lang="nl-NL" dirty="0" err="1"/>
              <a:t>Cheyne-Stokes</a:t>
            </a:r>
            <a:r>
              <a:rPr lang="nl-NL" dirty="0"/>
              <a:t> ademhaling</a:t>
            </a:r>
            <a:endParaRPr lang="nl-NL" dirty="0"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47781045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altLang="nl-BE" dirty="0"/>
              <a:t>Besluitvorming over markeren ingaan stervensfase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None/>
            </a:pPr>
            <a:r>
              <a:rPr lang="nl-NL" altLang="nl-BE" dirty="0"/>
              <a:t>Met elkaar in gesprek</a:t>
            </a:r>
          </a:p>
          <a:p>
            <a:pPr marL="457200" indent="-457200">
              <a:buNone/>
            </a:pPr>
            <a:endParaRPr lang="en-US" altLang="nl-BE" dirty="0"/>
          </a:p>
          <a:p>
            <a:pPr marL="457200" indent="-457200">
              <a:buFont typeface="Arial" charset="0"/>
              <a:buAutoNum type="arabicPeriod"/>
            </a:pPr>
            <a:r>
              <a:rPr lang="nl-NL" altLang="nl-BE" dirty="0"/>
              <a:t>(H-)erkennen alle disciplines de(zelfde) signalen?</a:t>
            </a:r>
          </a:p>
          <a:p>
            <a:pPr marL="457200" indent="-457200">
              <a:buFont typeface="Arial" charset="0"/>
              <a:buAutoNum type="arabicPeriod"/>
            </a:pPr>
            <a:r>
              <a:rPr lang="nl-NL" altLang="nl-BE" dirty="0"/>
              <a:t>Zo nee, wat leidt tot een andere opvatting?</a:t>
            </a:r>
          </a:p>
          <a:p>
            <a:pPr marL="457200" indent="-457200">
              <a:buFont typeface="Arial" charset="0"/>
              <a:buAutoNum type="arabicPeriod"/>
            </a:pPr>
            <a:r>
              <a:rPr lang="nl-NL" altLang="nl-BE" dirty="0"/>
              <a:t>Hoe te komen tot één mening en afstemming?</a:t>
            </a:r>
          </a:p>
          <a:p>
            <a:pPr marL="457200" indent="-457200">
              <a:buNone/>
            </a:pPr>
            <a:endParaRPr lang="nl-NL" altLang="nl-BE" dirty="0"/>
          </a:p>
          <a:p>
            <a:pPr marL="457200" indent="-457200">
              <a:buNone/>
            </a:pPr>
            <a:r>
              <a:rPr lang="nl-NL" altLang="nl-BE" dirty="0"/>
              <a:t>	</a:t>
            </a:r>
          </a:p>
          <a:p>
            <a:pPr marL="457200" indent="-457200">
              <a:buNone/>
            </a:pPr>
            <a:r>
              <a:rPr lang="nl-NL" altLang="nl-BE" dirty="0"/>
              <a:t>	Eenduidige opstelling naar patiënt en naasten</a:t>
            </a:r>
          </a:p>
          <a:p>
            <a:pPr marL="457200" indent="-457200">
              <a:buNone/>
            </a:pPr>
            <a:endParaRPr lang="nl-NL" altLang="nl-BE" dirty="0"/>
          </a:p>
          <a:p>
            <a:pPr marL="457200" indent="-457200">
              <a:buNone/>
            </a:pPr>
            <a:r>
              <a:rPr lang="nl-NL" altLang="nl-BE" dirty="0"/>
              <a:t>			Opdracht voor elk team </a:t>
            </a:r>
          </a:p>
          <a:p>
            <a:endParaRPr lang="nl-NL" dirty="0"/>
          </a:p>
        </p:txBody>
      </p:sp>
      <p:sp>
        <p:nvSpPr>
          <p:cNvPr id="4" name="AutoShape 6"/>
          <p:cNvSpPr>
            <a:spLocks noChangeArrowheads="1"/>
          </p:cNvSpPr>
          <p:nvPr/>
        </p:nvSpPr>
        <p:spPr bwMode="auto">
          <a:xfrm>
            <a:off x="3597956" y="3854450"/>
            <a:ext cx="354012" cy="839788"/>
          </a:xfrm>
          <a:prstGeom prst="downArrow">
            <a:avLst>
              <a:gd name="adj1" fmla="val 50000"/>
              <a:gd name="adj2" fmla="val 59305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lnSpc>
                <a:spcPts val="3500"/>
              </a:lnSpc>
              <a:buFont typeface="Arial" charset="0"/>
              <a:buChar char="•"/>
              <a:defRPr sz="25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lnSpc>
                <a:spcPts val="3500"/>
              </a:lnSpc>
              <a:buSzPct val="110000"/>
              <a:buFont typeface="Arial" charset="0"/>
              <a:buChar char="-"/>
              <a:defRPr sz="25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lnSpc>
                <a:spcPts val="3500"/>
              </a:lnSpc>
              <a:buFont typeface="Arial" charset="0"/>
              <a:buChar char="-"/>
              <a:defRPr sz="25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lnSpc>
                <a:spcPts val="3500"/>
              </a:lnSpc>
              <a:buFont typeface="Arial" charset="0"/>
              <a:buChar char="-"/>
              <a:defRPr sz="25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lnSpc>
                <a:spcPts val="3500"/>
              </a:lnSpc>
              <a:buFont typeface="Arial" charset="0"/>
              <a:buChar char="-"/>
              <a:defRPr sz="25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lnSpc>
                <a:spcPts val="3500"/>
              </a:lnSpc>
              <a:spcBef>
                <a:spcPct val="0"/>
              </a:spcBef>
              <a:spcAft>
                <a:spcPct val="0"/>
              </a:spcAft>
              <a:buFont typeface="Arial" charset="0"/>
              <a:buChar char="-"/>
              <a:defRPr sz="25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lnSpc>
                <a:spcPts val="3500"/>
              </a:lnSpc>
              <a:spcBef>
                <a:spcPct val="0"/>
              </a:spcBef>
              <a:spcAft>
                <a:spcPct val="0"/>
              </a:spcAft>
              <a:buFont typeface="Arial" charset="0"/>
              <a:buChar char="-"/>
              <a:defRPr sz="25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lnSpc>
                <a:spcPts val="3500"/>
              </a:lnSpc>
              <a:spcBef>
                <a:spcPct val="0"/>
              </a:spcBef>
              <a:spcAft>
                <a:spcPct val="0"/>
              </a:spcAft>
              <a:buFont typeface="Arial" charset="0"/>
              <a:buChar char="-"/>
              <a:defRPr sz="25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lnSpc>
                <a:spcPts val="3500"/>
              </a:lnSpc>
              <a:spcBef>
                <a:spcPct val="0"/>
              </a:spcBef>
              <a:spcAft>
                <a:spcPct val="0"/>
              </a:spcAft>
              <a:buFont typeface="Arial" charset="0"/>
              <a:buChar char="-"/>
              <a:defRPr sz="25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100000"/>
              </a:lnSpc>
              <a:buFontTx/>
              <a:buNone/>
            </a:pPr>
            <a:endParaRPr lang="nl-BE" altLang="nl-BE" sz="1800"/>
          </a:p>
        </p:txBody>
      </p:sp>
      <p:sp>
        <p:nvSpPr>
          <p:cNvPr id="5" name="AutoShape 7"/>
          <p:cNvSpPr>
            <a:spLocks noChangeArrowheads="1"/>
          </p:cNvSpPr>
          <p:nvPr/>
        </p:nvSpPr>
        <p:spPr bwMode="auto">
          <a:xfrm>
            <a:off x="3609294" y="5189538"/>
            <a:ext cx="354013" cy="500062"/>
          </a:xfrm>
          <a:prstGeom prst="downArrow">
            <a:avLst>
              <a:gd name="adj1" fmla="val 50000"/>
              <a:gd name="adj2" fmla="val 35314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lnSpc>
                <a:spcPts val="3500"/>
              </a:lnSpc>
              <a:buFont typeface="Arial" charset="0"/>
              <a:buChar char="•"/>
              <a:defRPr sz="25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lnSpc>
                <a:spcPts val="3500"/>
              </a:lnSpc>
              <a:buSzPct val="110000"/>
              <a:buFont typeface="Arial" charset="0"/>
              <a:buChar char="-"/>
              <a:defRPr sz="25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lnSpc>
                <a:spcPts val="3500"/>
              </a:lnSpc>
              <a:buFont typeface="Arial" charset="0"/>
              <a:buChar char="-"/>
              <a:defRPr sz="25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lnSpc>
                <a:spcPts val="3500"/>
              </a:lnSpc>
              <a:buFont typeface="Arial" charset="0"/>
              <a:buChar char="-"/>
              <a:defRPr sz="25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lnSpc>
                <a:spcPts val="3500"/>
              </a:lnSpc>
              <a:buFont typeface="Arial" charset="0"/>
              <a:buChar char="-"/>
              <a:defRPr sz="25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lnSpc>
                <a:spcPts val="3500"/>
              </a:lnSpc>
              <a:spcBef>
                <a:spcPct val="0"/>
              </a:spcBef>
              <a:spcAft>
                <a:spcPct val="0"/>
              </a:spcAft>
              <a:buFont typeface="Arial" charset="0"/>
              <a:buChar char="-"/>
              <a:defRPr sz="25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lnSpc>
                <a:spcPts val="3500"/>
              </a:lnSpc>
              <a:spcBef>
                <a:spcPct val="0"/>
              </a:spcBef>
              <a:spcAft>
                <a:spcPct val="0"/>
              </a:spcAft>
              <a:buFont typeface="Arial" charset="0"/>
              <a:buChar char="-"/>
              <a:defRPr sz="25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lnSpc>
                <a:spcPts val="3500"/>
              </a:lnSpc>
              <a:spcBef>
                <a:spcPct val="0"/>
              </a:spcBef>
              <a:spcAft>
                <a:spcPct val="0"/>
              </a:spcAft>
              <a:buFont typeface="Arial" charset="0"/>
              <a:buChar char="-"/>
              <a:defRPr sz="25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lnSpc>
                <a:spcPts val="3500"/>
              </a:lnSpc>
              <a:spcBef>
                <a:spcPct val="0"/>
              </a:spcBef>
              <a:spcAft>
                <a:spcPct val="0"/>
              </a:spcAft>
              <a:buFont typeface="Arial" charset="0"/>
              <a:buChar char="-"/>
              <a:defRPr sz="25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100000"/>
              </a:lnSpc>
              <a:buFontTx/>
              <a:buNone/>
            </a:pPr>
            <a:endParaRPr lang="nl-BE" altLang="nl-BE" sz="1800"/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1218" y="6322639"/>
            <a:ext cx="4803775" cy="52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6560029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536DE08-1AD8-44C5-846E-152D9A75D6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Samenvatting belangrijke zaken laatste dagen van het leven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521DF40D-950D-4957-9EDA-723D4906676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43510" indent="-179705"/>
            <a:r>
              <a:rPr lang="nl-NL" dirty="0"/>
              <a:t>Benoem de situatie naar patiënt en familie</a:t>
            </a:r>
            <a:endParaRPr lang="nl-NL"/>
          </a:p>
          <a:p>
            <a:pPr marL="143510" indent="-179705"/>
            <a:r>
              <a:rPr lang="nl-NL" dirty="0"/>
              <a:t>Stop onnodige medicatie en controles</a:t>
            </a:r>
            <a:endParaRPr lang="nl-NL" dirty="0">
              <a:cs typeface="Arial"/>
            </a:endParaRPr>
          </a:p>
          <a:p>
            <a:pPr marL="143510" indent="-179705"/>
            <a:r>
              <a:rPr lang="nl-NL" dirty="0"/>
              <a:t>Zorg voor goede symptoomcontrole</a:t>
            </a:r>
            <a:endParaRPr lang="nl-NL" dirty="0">
              <a:cs typeface="Arial"/>
            </a:endParaRPr>
          </a:p>
          <a:p>
            <a:pPr marL="143510" indent="-179705"/>
            <a:r>
              <a:rPr lang="nl-NL" dirty="0"/>
              <a:t>Spreek zo nodig medicatie af</a:t>
            </a:r>
            <a:endParaRPr lang="nl-NL" dirty="0">
              <a:cs typeface="Arial"/>
            </a:endParaRPr>
          </a:p>
          <a:p>
            <a:pPr marL="143510" indent="-179705"/>
            <a:r>
              <a:rPr lang="nl-NL" dirty="0"/>
              <a:t>Anticipeer op te verwachten ontwikkeling</a:t>
            </a:r>
            <a:endParaRPr lang="nl-NL" dirty="0">
              <a:cs typeface="Arial"/>
            </a:endParaRPr>
          </a:p>
          <a:p>
            <a:pPr marL="143510" indent="-179705"/>
            <a:r>
              <a:rPr lang="nl-NL" dirty="0"/>
              <a:t>Continue bereikbaarheid / overdracht</a:t>
            </a:r>
            <a:endParaRPr lang="nl-NL" dirty="0">
              <a:cs typeface="Arial"/>
            </a:endParaRPr>
          </a:p>
          <a:p>
            <a:pPr marL="143510" indent="-179705"/>
            <a:r>
              <a:rPr lang="nl-NL" dirty="0"/>
              <a:t>Steun en begeleiding</a:t>
            </a:r>
            <a:endParaRPr lang="nl-NL" dirty="0">
              <a:cs typeface="Arial"/>
            </a:endParaRPr>
          </a:p>
          <a:p>
            <a:pPr marL="143510" indent="-179705"/>
            <a:r>
              <a:rPr lang="nl-NL" dirty="0"/>
              <a:t>Ondersteuning hulpverlener</a:t>
            </a:r>
            <a:endParaRPr lang="nl-NL" dirty="0"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15473438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Aan de slag met het </a:t>
            </a:r>
            <a:r>
              <a:rPr lang="nl-NL" dirty="0" err="1"/>
              <a:t>Zorgpad</a:t>
            </a:r>
            <a:r>
              <a:rPr lang="nl-NL" dirty="0"/>
              <a:t> Stervensfase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nl-NL" dirty="0"/>
              <a:t>Vul het </a:t>
            </a:r>
            <a:r>
              <a:rPr lang="nl-NL" dirty="0" err="1"/>
              <a:t>zorgpad</a:t>
            </a:r>
            <a:r>
              <a:rPr lang="nl-NL" dirty="0"/>
              <a:t> in aan de hand van de casus mevrouw Crom  </a:t>
            </a:r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1218" y="6322639"/>
            <a:ext cx="4803775" cy="52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1529420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Terugblik naar vragen uit het eerste uur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nl-NL" dirty="0"/>
              <a:t>Heeft iedereen antwoord op zijn vragen die hij / zij vooraf heeft geformuleerd?</a:t>
            </a:r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1218" y="6322639"/>
            <a:ext cx="4803775" cy="52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5383080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Bestellen / downloaden via IKNL-shop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dirty="0"/>
              <a:t>Het </a:t>
            </a:r>
            <a:r>
              <a:rPr lang="nl-NL" dirty="0" err="1"/>
              <a:t>zorgpad</a:t>
            </a:r>
            <a:r>
              <a:rPr lang="nl-NL" dirty="0"/>
              <a:t> in drie varianten: </a:t>
            </a:r>
          </a:p>
          <a:p>
            <a:pPr lvl="1"/>
            <a:r>
              <a:rPr lang="nl-NL" dirty="0"/>
              <a:t>Ziekenhuisversie </a:t>
            </a:r>
          </a:p>
          <a:p>
            <a:pPr lvl="1"/>
            <a:r>
              <a:rPr lang="nl-NL" dirty="0"/>
              <a:t>Verpleeghuisversie </a:t>
            </a:r>
          </a:p>
          <a:p>
            <a:pPr lvl="1"/>
            <a:r>
              <a:rPr lang="nl-NL" dirty="0"/>
              <a:t>Thuiszorgversie </a:t>
            </a:r>
          </a:p>
          <a:p>
            <a:pPr lvl="0"/>
            <a:r>
              <a:rPr lang="nl-NL" dirty="0"/>
              <a:t>Handleiding </a:t>
            </a:r>
            <a:r>
              <a:rPr lang="nl-NL" dirty="0" err="1"/>
              <a:t>Zorgpad</a:t>
            </a:r>
            <a:r>
              <a:rPr lang="nl-NL" dirty="0"/>
              <a:t> Stervensfase</a:t>
            </a:r>
          </a:p>
          <a:p>
            <a:pPr lvl="0"/>
            <a:r>
              <a:rPr lang="nl-NL" dirty="0"/>
              <a:t>Folder De stervensfase </a:t>
            </a:r>
          </a:p>
          <a:p>
            <a:pPr lvl="0"/>
            <a:r>
              <a:rPr lang="nl-NL" dirty="0"/>
              <a:t>Folder Een dierbare verliezen</a:t>
            </a:r>
          </a:p>
          <a:p>
            <a:pPr marL="0" lvl="0" indent="0">
              <a:buNone/>
            </a:pPr>
            <a:endParaRPr lang="nl-NL" dirty="0"/>
          </a:p>
          <a:p>
            <a:pPr marL="0" indent="0">
              <a:buNone/>
            </a:pPr>
            <a:endParaRPr lang="nl-NL" dirty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1218" y="6322639"/>
            <a:ext cx="4803775" cy="52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2052867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Programma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/>
              <a:t>Kennismaking en verwachtingen</a:t>
            </a:r>
          </a:p>
          <a:p>
            <a:r>
              <a:rPr lang="nl-NL" dirty="0"/>
              <a:t>Doornemen van de vragen en antwoorden aan de hand van de voorbereidende opdracht</a:t>
            </a:r>
          </a:p>
          <a:p>
            <a:pPr lvl="0"/>
            <a:r>
              <a:rPr lang="nl-NL" dirty="0"/>
              <a:t>Introductie en aan de slag met het ‘</a:t>
            </a:r>
            <a:r>
              <a:rPr lang="nl-NL" dirty="0" err="1"/>
              <a:t>Zorgpad</a:t>
            </a:r>
            <a:r>
              <a:rPr lang="nl-NL" dirty="0"/>
              <a:t> Stervensfase’</a:t>
            </a:r>
          </a:p>
          <a:p>
            <a:pPr lvl="1"/>
            <a:r>
              <a:rPr lang="nl-NL" dirty="0"/>
              <a:t>Markeren van de stervensfase</a:t>
            </a:r>
          </a:p>
          <a:p>
            <a:pPr lvl="1"/>
            <a:r>
              <a:rPr lang="nl-NL" dirty="0"/>
              <a:t>Werken met het </a:t>
            </a:r>
            <a:r>
              <a:rPr lang="nl-NL" dirty="0" err="1"/>
              <a:t>Zorgpad</a:t>
            </a:r>
            <a:r>
              <a:rPr lang="nl-NL" dirty="0"/>
              <a:t> Stervensfase</a:t>
            </a:r>
          </a:p>
          <a:p>
            <a:pPr lvl="0"/>
            <a:r>
              <a:rPr lang="nl-NL" dirty="0"/>
              <a:t>Evaluatie en afsluiting </a:t>
            </a:r>
          </a:p>
          <a:p>
            <a:endParaRPr lang="nl-NL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23266" y="6334125"/>
            <a:ext cx="4803775" cy="52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4202014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nl-NL" altLang="nl-NL"/>
              <a:t>Informatie</a:t>
            </a:r>
            <a:endParaRPr lang="en-US" altLang="nl-NL"/>
          </a:p>
        </p:txBody>
      </p:sp>
      <p:sp>
        <p:nvSpPr>
          <p:cNvPr id="327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12738" y="1949450"/>
            <a:ext cx="7700962" cy="4462463"/>
          </a:xfrm>
        </p:spPr>
        <p:txBody>
          <a:bodyPr/>
          <a:lstStyle/>
          <a:p>
            <a:pPr>
              <a:buFont typeface="Arial" charset="0"/>
              <a:buNone/>
            </a:pPr>
            <a:endParaRPr lang="nl-NL" altLang="nl-NL" sz="3200" dirty="0"/>
          </a:p>
          <a:p>
            <a:pPr>
              <a:buNone/>
            </a:pPr>
            <a:r>
              <a:rPr lang="nl-NL" altLang="nl-NL" sz="2000" dirty="0">
                <a:hlinkClick r:id="rId2"/>
              </a:rPr>
              <a:t>www.iknl.nl/palliatieve-zorg/verbetertrajecten/zorgpad-stervensfase</a:t>
            </a:r>
            <a:endParaRPr lang="nl-NL" altLang="nl-NL" sz="2000" dirty="0"/>
          </a:p>
          <a:p>
            <a:pPr algn="ctr">
              <a:buNone/>
            </a:pPr>
            <a:endParaRPr lang="nl-NL" altLang="nl-NL" sz="3600" dirty="0"/>
          </a:p>
          <a:p>
            <a:pPr>
              <a:buNone/>
            </a:pPr>
            <a:r>
              <a:rPr lang="nl-NL" altLang="nl-NL" sz="2000" dirty="0">
                <a:hlinkClick r:id="rId3"/>
              </a:rPr>
              <a:t>www.iknl.nl/over-iknl/agenda</a:t>
            </a:r>
            <a:r>
              <a:rPr lang="nl-NL" altLang="nl-NL" sz="2000" dirty="0"/>
              <a:t>  (voor trainingen)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23266" y="6334125"/>
            <a:ext cx="4803775" cy="52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93948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27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27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27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770" grpId="0"/>
      <p:bldP spid="32771" grpId="0" build="p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Voorbereiding terugkomdag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nl-NL" dirty="0"/>
              <a:t>Opdracht 1</a:t>
            </a:r>
          </a:p>
          <a:p>
            <a:pPr marL="0" indent="0">
              <a:buNone/>
            </a:pPr>
            <a:r>
              <a:rPr lang="nl-NL" dirty="0"/>
              <a:t>Neem een casus mee uit de praktijk en vul naar aanleiding van deze casus het </a:t>
            </a:r>
            <a:r>
              <a:rPr lang="nl-NL" dirty="0" err="1"/>
              <a:t>Zorgpad</a:t>
            </a:r>
            <a:r>
              <a:rPr lang="nl-NL" dirty="0"/>
              <a:t> Stervensfase in </a:t>
            </a:r>
          </a:p>
          <a:p>
            <a:endParaRPr lang="nl-NL" dirty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1218" y="6322639"/>
            <a:ext cx="4803775" cy="52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90869771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98464187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6"/>
          <p:cNvSpPr>
            <a:spLocks noGrp="1"/>
          </p:cNvSpPr>
          <p:nvPr>
            <p:ph type="ctrTitle"/>
          </p:nvPr>
        </p:nvSpPr>
        <p:spPr>
          <a:xfrm>
            <a:off x="379638" y="1219199"/>
            <a:ext cx="7524000" cy="1905001"/>
          </a:xfrm>
        </p:spPr>
        <p:txBody>
          <a:bodyPr/>
          <a:lstStyle/>
          <a:p>
            <a:r>
              <a:rPr lang="nl-NL" sz="3200" dirty="0">
                <a:latin typeface="Arial" charset="0"/>
              </a:rPr>
              <a:t>Zorgpad Stervensfase</a:t>
            </a:r>
            <a:br>
              <a:rPr lang="nl-NL" sz="3200" dirty="0">
                <a:latin typeface="Arial" charset="0"/>
              </a:rPr>
            </a:br>
            <a:r>
              <a:rPr lang="nl-NL" sz="2000" dirty="0">
                <a:latin typeface="Arial" charset="0"/>
              </a:rPr>
              <a:t>Terugkomdag naam instelling</a:t>
            </a:r>
            <a:br>
              <a:rPr lang="nl-NL" sz="3200" dirty="0">
                <a:latin typeface="Arial" charset="0"/>
              </a:rPr>
            </a:br>
            <a:endParaRPr lang="nl-NL" dirty="0"/>
          </a:p>
        </p:txBody>
      </p:sp>
      <p:sp>
        <p:nvSpPr>
          <p:cNvPr id="8" name="Ondertitel 7"/>
          <p:cNvSpPr>
            <a:spLocks noGrp="1"/>
          </p:cNvSpPr>
          <p:nvPr>
            <p:ph type="subTitle" idx="1"/>
          </p:nvPr>
        </p:nvSpPr>
        <p:spPr>
          <a:xfrm>
            <a:off x="467713" y="3548743"/>
            <a:ext cx="7524000" cy="1542802"/>
          </a:xfrm>
        </p:spPr>
        <p:txBody>
          <a:bodyPr/>
          <a:lstStyle/>
          <a:p>
            <a:endParaRPr lang="nl-NL" altLang="nl-BE" dirty="0"/>
          </a:p>
          <a:p>
            <a:r>
              <a:rPr lang="nl-NL" altLang="nl-BE" dirty="0"/>
              <a:t>Kwaliteit van zorg in de laatste levensdagen voor de patiënt en diens naasten</a:t>
            </a:r>
          </a:p>
          <a:p>
            <a:r>
              <a:rPr lang="nl-NL" dirty="0"/>
              <a:t> </a:t>
            </a: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23266" y="6334125"/>
            <a:ext cx="4803775" cy="52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89019973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Programma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/>
              <a:t>Kort bespreken ervaringen</a:t>
            </a:r>
          </a:p>
          <a:p>
            <a:r>
              <a:rPr lang="nl-NL" dirty="0"/>
              <a:t>Praktijkcasussen bespreken</a:t>
            </a:r>
          </a:p>
          <a:p>
            <a:pPr lvl="0"/>
            <a:r>
              <a:rPr lang="nl-NL" dirty="0"/>
              <a:t>Evaluatie en afsluiting </a:t>
            </a:r>
          </a:p>
          <a:p>
            <a:endParaRPr lang="nl-NL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23266" y="6334125"/>
            <a:ext cx="4803775" cy="52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10027454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Ervaringen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/>
              <a:t>Wie hebben er in de praktijk kunnen oefenen?</a:t>
            </a:r>
          </a:p>
          <a:p>
            <a:pPr lvl="1"/>
            <a:r>
              <a:rPr lang="nl-NL" dirty="0"/>
              <a:t>Waarom is het niet gelukt het ZS toe te passen?</a:t>
            </a:r>
          </a:p>
          <a:p>
            <a:r>
              <a:rPr lang="nl-NL" dirty="0"/>
              <a:t>Waar ben je in de praktijk tegenaan gelopen?</a:t>
            </a:r>
          </a:p>
          <a:p>
            <a:pPr lvl="1"/>
            <a:r>
              <a:rPr lang="nl-NL" dirty="0"/>
              <a:t>Wat ging er goed?</a:t>
            </a:r>
          </a:p>
          <a:p>
            <a:pPr lvl="1"/>
            <a:r>
              <a:rPr lang="nl-NL" dirty="0"/>
              <a:t>Wat kon er beter?</a:t>
            </a:r>
          </a:p>
          <a:p>
            <a:r>
              <a:rPr lang="nl-NL" dirty="0"/>
              <a:t>Waar heb je nog specifiek hulp bij nodig? </a:t>
            </a:r>
          </a:p>
        </p:txBody>
      </p:sp>
    </p:spTree>
    <p:extLst>
      <p:ext uri="{BB962C8B-B14F-4D97-AF65-F5344CB8AC3E}">
        <p14:creationId xmlns:p14="http://schemas.microsoft.com/office/powerpoint/2010/main" val="1093916301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Praktijkcasussen bespreken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/>
              <a:t>Wie heeft er een casus meegenomen?</a:t>
            </a:r>
          </a:p>
          <a:p>
            <a:r>
              <a:rPr lang="nl-NL" dirty="0"/>
              <a:t>Bespreken casus in groepjes / plenair</a:t>
            </a:r>
          </a:p>
          <a:p>
            <a:pPr lvl="1"/>
            <a:r>
              <a:rPr lang="nl-NL" dirty="0"/>
              <a:t>Korte introductie casus</a:t>
            </a:r>
          </a:p>
          <a:p>
            <a:pPr lvl="1"/>
            <a:r>
              <a:rPr lang="nl-NL" dirty="0" err="1"/>
              <a:t>Zorgpad</a:t>
            </a:r>
            <a:r>
              <a:rPr lang="nl-NL" dirty="0"/>
              <a:t> Stervensfase doorlopen</a:t>
            </a:r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864490278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Evaluatie en afsluiting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/>
              <a:t>Korte terugblik op de training?</a:t>
            </a:r>
          </a:p>
          <a:p>
            <a:r>
              <a:rPr lang="nl-NL" dirty="0"/>
              <a:t>Heb je voldoende antwoord op de volgende vragen:</a:t>
            </a:r>
          </a:p>
          <a:p>
            <a:pPr lvl="1"/>
            <a:r>
              <a:rPr lang="nl-NL" dirty="0"/>
              <a:t>Wanneer zet ik het </a:t>
            </a:r>
            <a:r>
              <a:rPr lang="nl-NL" dirty="0" err="1"/>
              <a:t>zorgpad</a:t>
            </a:r>
            <a:r>
              <a:rPr lang="nl-NL" dirty="0"/>
              <a:t> in?</a:t>
            </a:r>
          </a:p>
          <a:p>
            <a:pPr lvl="1"/>
            <a:r>
              <a:rPr lang="nl-NL" dirty="0"/>
              <a:t>Hoe bespreek ik dat met de arts?</a:t>
            </a:r>
          </a:p>
          <a:p>
            <a:r>
              <a:rPr lang="nl-NL" dirty="0"/>
              <a:t>Heb jezelf nog vragen die je nog graag aan de orde wilt laten komen?</a:t>
            </a:r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303866475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Bestellen / downloaden via IKNL-shop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dirty="0"/>
              <a:t>Het </a:t>
            </a:r>
            <a:r>
              <a:rPr lang="nl-NL" dirty="0" err="1"/>
              <a:t>zorgpad</a:t>
            </a:r>
            <a:r>
              <a:rPr lang="nl-NL" dirty="0"/>
              <a:t> in drie varianten: </a:t>
            </a:r>
          </a:p>
          <a:p>
            <a:pPr lvl="1"/>
            <a:r>
              <a:rPr lang="nl-NL" dirty="0"/>
              <a:t>Ziekenhuisversie </a:t>
            </a:r>
          </a:p>
          <a:p>
            <a:pPr lvl="1"/>
            <a:r>
              <a:rPr lang="nl-NL" dirty="0"/>
              <a:t>Verpleeghuisversie </a:t>
            </a:r>
          </a:p>
          <a:p>
            <a:pPr lvl="1"/>
            <a:r>
              <a:rPr lang="nl-NL" dirty="0"/>
              <a:t>Thuiszorgversie </a:t>
            </a:r>
          </a:p>
          <a:p>
            <a:pPr lvl="0"/>
            <a:r>
              <a:rPr lang="nl-NL" dirty="0"/>
              <a:t>Handleiding </a:t>
            </a:r>
            <a:r>
              <a:rPr lang="nl-NL" dirty="0" err="1"/>
              <a:t>Zorgpad</a:t>
            </a:r>
            <a:r>
              <a:rPr lang="nl-NL" dirty="0"/>
              <a:t> Stervensfase</a:t>
            </a:r>
          </a:p>
          <a:p>
            <a:pPr lvl="0"/>
            <a:r>
              <a:rPr lang="nl-NL" dirty="0"/>
              <a:t>Folder De stervensfase </a:t>
            </a:r>
          </a:p>
          <a:p>
            <a:pPr lvl="0"/>
            <a:r>
              <a:rPr lang="nl-NL" dirty="0"/>
              <a:t>Folder Een dierbare verliezen</a:t>
            </a:r>
          </a:p>
          <a:p>
            <a:pPr marL="0" lvl="0" indent="0">
              <a:buNone/>
            </a:pPr>
            <a:endParaRPr lang="nl-NL" dirty="0"/>
          </a:p>
          <a:p>
            <a:pPr marL="0" indent="0">
              <a:buNone/>
            </a:pPr>
            <a:endParaRPr lang="nl-NL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23266" y="6334125"/>
            <a:ext cx="4803775" cy="52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25810154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1688981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Kennismaking en verwachtingen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nl-NL" dirty="0"/>
              <a:t>Doestellingen</a:t>
            </a:r>
          </a:p>
          <a:p>
            <a:pPr marL="342900" indent="-342900"/>
            <a:r>
              <a:rPr lang="nl-NL" dirty="0"/>
              <a:t>De deelnemer kan:</a:t>
            </a:r>
          </a:p>
          <a:p>
            <a:pPr marL="622763" lvl="1" indent="-342900"/>
            <a:r>
              <a:rPr lang="nl-NL" dirty="0"/>
              <a:t>De meerwaarde van het gebruik van het </a:t>
            </a:r>
            <a:r>
              <a:rPr lang="nl-NL" dirty="0" err="1"/>
              <a:t>zorgpad</a:t>
            </a:r>
            <a:r>
              <a:rPr lang="nl-NL" dirty="0"/>
              <a:t> benoemen</a:t>
            </a:r>
          </a:p>
          <a:p>
            <a:pPr marL="622763" lvl="1" indent="-342900"/>
            <a:r>
              <a:rPr lang="nl-NL" dirty="0"/>
              <a:t>Kan het </a:t>
            </a:r>
            <a:r>
              <a:rPr lang="nl-NL" dirty="0" err="1"/>
              <a:t>zorgpad</a:t>
            </a:r>
            <a:r>
              <a:rPr lang="nl-NL" dirty="0"/>
              <a:t> in een praktijksituatie toepassen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23266" y="6334125"/>
            <a:ext cx="4803775" cy="52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2291173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Voorbereidingsopdracht 1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lvl="0" indent="0">
              <a:buNone/>
            </a:pPr>
            <a:r>
              <a:rPr lang="nl-NL" dirty="0"/>
              <a:t>Doornemen van de vragen en antwoorden n.a.v. de voorbereidende opdracht ‘dossier onderzoek’</a:t>
            </a:r>
          </a:p>
          <a:p>
            <a:endParaRPr lang="nl-NL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23266" y="6334125"/>
            <a:ext cx="4803775" cy="52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8942051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Introductie en aan de slag met het </a:t>
            </a:r>
            <a:r>
              <a:rPr lang="nl-NL" dirty="0" err="1"/>
              <a:t>Zorgpad</a:t>
            </a:r>
            <a:r>
              <a:rPr lang="nl-NL" dirty="0"/>
              <a:t> Stervensfase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>
              <a:buFont typeface="Arial" panose="020B0604020202020204" pitchFamily="34" charset="0"/>
              <a:buChar char="•"/>
            </a:pPr>
            <a:r>
              <a:rPr lang="nl-NL" dirty="0"/>
              <a:t>Markeren van de stervensfase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nl-NL" dirty="0"/>
              <a:t>Werken met het </a:t>
            </a:r>
            <a:r>
              <a:rPr lang="nl-NL" dirty="0" err="1"/>
              <a:t>Zorgpad</a:t>
            </a:r>
            <a:r>
              <a:rPr lang="nl-NL" dirty="0"/>
              <a:t> Stervensfase</a:t>
            </a:r>
          </a:p>
          <a:p>
            <a:endParaRPr lang="nl-NL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23266" y="6334125"/>
            <a:ext cx="4803775" cy="52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8745444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Markering </a:t>
            </a:r>
            <a:r>
              <a:rPr lang="nl-NL" dirty="0" err="1"/>
              <a:t>Zorgpad</a:t>
            </a:r>
            <a:r>
              <a:rPr lang="nl-NL" dirty="0"/>
              <a:t> Stervensfase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nl-NL" dirty="0"/>
              <a:t>Vragen naar aanleiding van het filmpje?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23266" y="6334125"/>
            <a:ext cx="4803775" cy="52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3901202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B778A53-3369-43C5-A3BA-5D88126D62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Wat is een </a:t>
            </a:r>
            <a:r>
              <a:rPr lang="nl-NL" dirty="0" err="1"/>
              <a:t>zorgpad</a:t>
            </a:r>
            <a:endParaRPr lang="nl-NL" dirty="0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D6AFEDAF-605B-4AD5-91BC-371C7995B55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43510" indent="-179705"/>
            <a:r>
              <a:rPr lang="nl-NL" dirty="0"/>
              <a:t>Kwaliteitsinstrument – standaard voor de zorg</a:t>
            </a:r>
            <a:endParaRPr lang="nl-NL"/>
          </a:p>
          <a:p>
            <a:pPr marL="143510" indent="-179705"/>
            <a:r>
              <a:rPr lang="nl-NL" dirty="0"/>
              <a:t>Multidisciplinair</a:t>
            </a:r>
            <a:endParaRPr lang="nl-NL" dirty="0">
              <a:cs typeface="Arial"/>
            </a:endParaRPr>
          </a:p>
          <a:p>
            <a:pPr marL="143510" indent="-179705"/>
            <a:r>
              <a:rPr lang="nl-NL" dirty="0"/>
              <a:t>Geeft richting aan behandeling en verzorging</a:t>
            </a:r>
            <a:endParaRPr lang="nl-NL" dirty="0">
              <a:cs typeface="Arial"/>
            </a:endParaRPr>
          </a:p>
          <a:p>
            <a:pPr marL="143510" indent="-179705"/>
            <a:r>
              <a:rPr lang="nl-NL" dirty="0"/>
              <a:t>Specifieke groep patiënten</a:t>
            </a:r>
            <a:endParaRPr lang="nl-NL" dirty="0">
              <a:cs typeface="Arial"/>
            </a:endParaRPr>
          </a:p>
          <a:p>
            <a:pPr marL="143510" indent="-179705"/>
            <a:r>
              <a:rPr lang="nl-NL" dirty="0"/>
              <a:t>Doelen</a:t>
            </a:r>
            <a:endParaRPr lang="nl-NL" dirty="0">
              <a:cs typeface="Arial"/>
            </a:endParaRPr>
          </a:p>
          <a:p>
            <a:pPr marL="0" indent="0">
              <a:buNone/>
            </a:pP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78262042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Zorgpad Stervensfase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84150" lvl="0" indent="-184150">
              <a:defRPr/>
            </a:pPr>
            <a:r>
              <a:rPr lang="nl-NL" dirty="0">
                <a:solidFill>
                  <a:schemeClr val="tx2"/>
                </a:solidFill>
                <a:ea typeface="ＭＳ Ｐゴシック" charset="-128"/>
              </a:rPr>
              <a:t>Comfort:		Symptoomverlichting</a:t>
            </a:r>
          </a:p>
          <a:p>
            <a:pPr marL="184150" lvl="0" indent="-184150">
              <a:buNone/>
              <a:defRPr/>
            </a:pPr>
            <a:r>
              <a:rPr lang="nl-NL" dirty="0">
                <a:solidFill>
                  <a:schemeClr val="tx2"/>
                </a:solidFill>
                <a:ea typeface="ＭＳ Ｐゴシック" charset="-128"/>
              </a:rPr>
              <a:t>				Medische en	verpleegkundige</a:t>
            </a:r>
          </a:p>
          <a:p>
            <a:pPr marL="184150" lvl="0" indent="-184150">
              <a:lnSpc>
                <a:spcPct val="100000"/>
              </a:lnSpc>
              <a:buNone/>
              <a:defRPr/>
            </a:pPr>
            <a:r>
              <a:rPr lang="nl-NL" dirty="0">
                <a:solidFill>
                  <a:schemeClr val="tx2"/>
                </a:solidFill>
                <a:ea typeface="ＭＳ Ｐゴシック" charset="-128"/>
              </a:rPr>
              <a:t> 				verrichtingen</a:t>
            </a:r>
          </a:p>
          <a:p>
            <a:pPr marL="184150" lvl="0" indent="-184150">
              <a:lnSpc>
                <a:spcPct val="100000"/>
              </a:lnSpc>
              <a:buNone/>
              <a:defRPr/>
            </a:pPr>
            <a:endParaRPr lang="nl-NL" dirty="0">
              <a:solidFill>
                <a:schemeClr val="tx2"/>
              </a:solidFill>
              <a:ea typeface="ＭＳ Ｐゴシック" charset="-128"/>
            </a:endParaRPr>
          </a:p>
          <a:p>
            <a:pPr marL="184150" lvl="0" indent="-184150">
              <a:lnSpc>
                <a:spcPct val="100000"/>
              </a:lnSpc>
              <a:defRPr/>
            </a:pPr>
            <a:r>
              <a:rPr lang="nl-NL" dirty="0">
                <a:solidFill>
                  <a:schemeClr val="tx2"/>
                </a:solidFill>
                <a:ea typeface="ＭＳ Ｐゴシック" charset="-128"/>
              </a:rPr>
              <a:t>Voorbereiding:	Inzicht</a:t>
            </a:r>
          </a:p>
          <a:p>
            <a:pPr marL="184150" lvl="0" indent="-184150">
              <a:lnSpc>
                <a:spcPct val="100000"/>
              </a:lnSpc>
              <a:buNone/>
              <a:defRPr/>
            </a:pPr>
            <a:r>
              <a:rPr lang="nl-NL" dirty="0">
                <a:solidFill>
                  <a:schemeClr val="tx2"/>
                </a:solidFill>
                <a:ea typeface="ＭＳ Ｐゴシック" charset="-128"/>
              </a:rPr>
              <a:t>				Communicatie</a:t>
            </a:r>
          </a:p>
          <a:p>
            <a:pPr marL="184150" lvl="0" indent="-184150">
              <a:lnSpc>
                <a:spcPct val="100000"/>
              </a:lnSpc>
              <a:buNone/>
              <a:defRPr/>
            </a:pPr>
            <a:r>
              <a:rPr lang="nl-NL" dirty="0">
                <a:solidFill>
                  <a:schemeClr val="tx2"/>
                </a:solidFill>
                <a:ea typeface="ＭＳ Ｐゴシック" charset="-128"/>
              </a:rPr>
              <a:t>			</a:t>
            </a:r>
          </a:p>
          <a:p>
            <a:pPr marL="184150" lvl="0" indent="-184150">
              <a:lnSpc>
                <a:spcPct val="100000"/>
              </a:lnSpc>
              <a:defRPr/>
            </a:pPr>
            <a:r>
              <a:rPr lang="nl-NL" dirty="0">
                <a:solidFill>
                  <a:schemeClr val="tx2"/>
                </a:solidFill>
                <a:ea typeface="ＭＳ Ｐゴシック" charset="-128"/>
              </a:rPr>
              <a:t>Afronding:		Nazorg</a:t>
            </a:r>
          </a:p>
          <a:p>
            <a:pPr marL="184150" lvl="0" indent="-184150">
              <a:lnSpc>
                <a:spcPct val="100000"/>
              </a:lnSpc>
              <a:defRPr/>
            </a:pPr>
            <a:endParaRPr lang="nl-NL" dirty="0">
              <a:solidFill>
                <a:schemeClr val="tx2"/>
              </a:solidFill>
              <a:ea typeface="ＭＳ Ｐゴシック" charset="-128"/>
            </a:endParaRPr>
          </a:p>
          <a:p>
            <a:pPr marL="184150" lvl="0" indent="-184150">
              <a:lnSpc>
                <a:spcPct val="100000"/>
              </a:lnSpc>
              <a:defRPr/>
            </a:pPr>
            <a:r>
              <a:rPr lang="nl-NL" dirty="0">
                <a:solidFill>
                  <a:schemeClr val="tx2"/>
                </a:solidFill>
                <a:ea typeface="ＭＳ Ｐゴシック" charset="-128"/>
              </a:rPr>
              <a:t>Registratie:		Evaluatie</a:t>
            </a:r>
          </a:p>
          <a:p>
            <a:pPr marL="184150" lvl="0" indent="-184150">
              <a:buNone/>
              <a:defRPr/>
            </a:pPr>
            <a:r>
              <a:rPr lang="nl-NL" dirty="0">
                <a:solidFill>
                  <a:schemeClr val="tx2"/>
                </a:solidFill>
                <a:ea typeface="ＭＳ Ｐゴシック" charset="-128"/>
              </a:rPr>
              <a:t>				Verbetering zorg</a:t>
            </a:r>
          </a:p>
          <a:p>
            <a:pPr marL="184150" lvl="0" indent="-184150">
              <a:defRPr/>
            </a:pPr>
            <a:endParaRPr lang="nl-NL" dirty="0">
              <a:solidFill>
                <a:schemeClr val="tx2"/>
              </a:solidFill>
              <a:ea typeface="ＭＳ Ｐゴシック" charset="-128"/>
            </a:endParaRPr>
          </a:p>
          <a:p>
            <a:endParaRPr lang="nl-NL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23266" y="6334125"/>
            <a:ext cx="4803775" cy="52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67851931"/>
      </p:ext>
    </p:extLst>
  </p:cSld>
  <p:clrMapOvr>
    <a:masterClrMapping/>
  </p:clrMapOvr>
</p:sld>
</file>

<file path=ppt/theme/theme1.xml><?xml version="1.0" encoding="utf-8"?>
<a:theme xmlns:a="http://schemas.openxmlformats.org/drawingml/2006/main" name="Presentatie IKNL">
  <a:themeElements>
    <a:clrScheme name="Kleurenschema IKNL">
      <a:dk1>
        <a:srgbClr val="11B5E9"/>
      </a:dk1>
      <a:lt1>
        <a:srgbClr val="BAEAF9"/>
      </a:lt1>
      <a:dk2>
        <a:srgbClr val="FFFFFF"/>
      </a:dk2>
      <a:lt2>
        <a:srgbClr val="000000"/>
      </a:lt2>
      <a:accent1>
        <a:srgbClr val="767676"/>
      </a:accent1>
      <a:accent2>
        <a:srgbClr val="BABABA"/>
      </a:accent2>
      <a:accent3>
        <a:srgbClr val="66A7BA"/>
      </a:accent3>
      <a:accent4>
        <a:srgbClr val="B2D3DC"/>
      </a:accent4>
      <a:accent5>
        <a:srgbClr val="D90071"/>
      </a:accent5>
      <a:accent6>
        <a:srgbClr val="E784B2"/>
      </a:accent6>
      <a:hlink>
        <a:srgbClr val="006D8C"/>
      </a:hlink>
      <a:folHlink>
        <a:srgbClr val="41C4ED"/>
      </a:folHlink>
    </a:clrScheme>
    <a:fontScheme name="Standaardontwerp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Standaardontwerp 1">
        <a:dk1>
          <a:srgbClr val="767676"/>
        </a:dk1>
        <a:lt1>
          <a:srgbClr val="FFFFFF"/>
        </a:lt1>
        <a:dk2>
          <a:srgbClr val="11B5E9"/>
        </a:dk2>
        <a:lt2>
          <a:srgbClr val="000000"/>
        </a:lt2>
        <a:accent1>
          <a:srgbClr val="BAEAF9"/>
        </a:accent1>
        <a:accent2>
          <a:srgbClr val="BABABA"/>
        </a:accent2>
        <a:accent3>
          <a:srgbClr val="AAD7F2"/>
        </a:accent3>
        <a:accent4>
          <a:srgbClr val="DADADA"/>
        </a:accent4>
        <a:accent5>
          <a:srgbClr val="D9F3FB"/>
        </a:accent5>
        <a:accent6>
          <a:srgbClr val="A8A8A8"/>
        </a:accent6>
        <a:hlink>
          <a:srgbClr val="66A7BA"/>
        </a:hlink>
        <a:folHlink>
          <a:srgbClr val="B2D3DC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PPoint_IKNL_sjabloon_4x3">
  <a:themeElements>
    <a:clrScheme name="Aangepast 4">
      <a:dk1>
        <a:srgbClr val="767676"/>
      </a:dk1>
      <a:lt1>
        <a:srgbClr val="FFFFFF"/>
      </a:lt1>
      <a:dk2>
        <a:srgbClr val="11B5E9"/>
      </a:dk2>
      <a:lt2>
        <a:srgbClr val="000000"/>
      </a:lt2>
      <a:accent1>
        <a:srgbClr val="BAEAF9"/>
      </a:accent1>
      <a:accent2>
        <a:srgbClr val="BABABA"/>
      </a:accent2>
      <a:accent3>
        <a:srgbClr val="AAD7F2"/>
      </a:accent3>
      <a:accent4>
        <a:srgbClr val="DADADA"/>
      </a:accent4>
      <a:accent5>
        <a:srgbClr val="D9F3FB"/>
      </a:accent5>
      <a:accent6>
        <a:srgbClr val="A8A8A8"/>
      </a:accent6>
      <a:hlink>
        <a:srgbClr val="7BD8F5"/>
      </a:hlink>
      <a:folHlink>
        <a:srgbClr val="7BD8F5"/>
      </a:folHlink>
    </a:clrScheme>
    <a:fontScheme name="Standaardontwerp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Standaardontwerp 1">
        <a:dk1>
          <a:srgbClr val="767676"/>
        </a:dk1>
        <a:lt1>
          <a:srgbClr val="FFFFFF"/>
        </a:lt1>
        <a:dk2>
          <a:srgbClr val="11B5E9"/>
        </a:dk2>
        <a:lt2>
          <a:srgbClr val="000000"/>
        </a:lt2>
        <a:accent1>
          <a:srgbClr val="BAEAF9"/>
        </a:accent1>
        <a:accent2>
          <a:srgbClr val="BABABA"/>
        </a:accent2>
        <a:accent3>
          <a:srgbClr val="AAD7F2"/>
        </a:accent3>
        <a:accent4>
          <a:srgbClr val="DADADA"/>
        </a:accent4>
        <a:accent5>
          <a:srgbClr val="D9F3FB"/>
        </a:accent5>
        <a:accent6>
          <a:srgbClr val="A8A8A8"/>
        </a:accent6>
        <a:hlink>
          <a:srgbClr val="66A7BA"/>
        </a:hlink>
        <a:folHlink>
          <a:srgbClr val="B2D3DC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-them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BF9443369527247862631F05FC767C6" ma:contentTypeVersion="2" ma:contentTypeDescription="Een nieuw document maken." ma:contentTypeScope="" ma:versionID="f49e026d0897fac7ff09c2dc7304f59d">
  <xsd:schema xmlns:xsd="http://www.w3.org/2001/XMLSchema" xmlns:xs="http://www.w3.org/2001/XMLSchema" xmlns:p="http://schemas.microsoft.com/office/2006/metadata/properties" xmlns:ns2="534fa71d-cf2c-43de-91a2-c6bea0208406" targetNamespace="http://schemas.microsoft.com/office/2006/metadata/properties" ma:root="true" ma:fieldsID="7385d1893246959d9afcdd5f0fc948d4" ns2:_="">
    <xsd:import namespace="534fa71d-cf2c-43de-91a2-c6bea0208406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34fa71d-cf2c-43de-91a2-c6bea0208406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oudstyp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6E6362B3-02E2-4123-BD2A-E32501BE776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534fa71d-cf2c-43de-91a2-c6bea0208406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D7362340-CAAB-4747-8BA6-3D9C14BCB4B8}">
  <ds:schemaRefs>
    <ds:schemaRef ds:uri="http://schemas.microsoft.com/office/infopath/2007/PartnerControls"/>
    <ds:schemaRef ds:uri="http://schemas.microsoft.com/office/2006/documentManagement/types"/>
    <ds:schemaRef ds:uri="http://schemas.microsoft.com/office/2006/metadata/properties"/>
    <ds:schemaRef ds:uri="http://purl.org/dc/terms/"/>
    <ds:schemaRef ds:uri="http://schemas.openxmlformats.org/package/2006/metadata/core-properties"/>
    <ds:schemaRef ds:uri="http://purl.org/dc/dcmitype/"/>
    <ds:schemaRef ds:uri="534fa71d-cf2c-43de-91a2-c6bea0208406"/>
    <ds:schemaRef ds:uri="http://www.w3.org/XML/1998/namespace"/>
    <ds:schemaRef ds:uri="http://purl.org/dc/elements/1.1/"/>
  </ds:schemaRefs>
</ds:datastoreItem>
</file>

<file path=customXml/itemProps3.xml><?xml version="1.0" encoding="utf-8"?>
<ds:datastoreItem xmlns:ds="http://schemas.openxmlformats.org/officeDocument/2006/customXml" ds:itemID="{D9F20DB0-9989-473C-ADBC-4E42B1F79484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Presentatie IKNL</Template>
  <TotalTime>910</TotalTime>
  <Words>1132</Words>
  <Application>Microsoft Office PowerPoint</Application>
  <PresentationFormat>Diavoorstelling (4:3)</PresentationFormat>
  <Paragraphs>209</Paragraphs>
  <Slides>39</Slides>
  <Notes>9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2</vt:i4>
      </vt:variant>
      <vt:variant>
        <vt:lpstr>Thema</vt:lpstr>
      </vt:variant>
      <vt:variant>
        <vt:i4>2</vt:i4>
      </vt:variant>
      <vt:variant>
        <vt:lpstr>Diatitels</vt:lpstr>
      </vt:variant>
      <vt:variant>
        <vt:i4>39</vt:i4>
      </vt:variant>
    </vt:vector>
  </HeadingPairs>
  <TitlesOfParts>
    <vt:vector size="43" baseType="lpstr">
      <vt:lpstr>ＭＳ Ｐゴシック</vt:lpstr>
      <vt:lpstr>Arial</vt:lpstr>
      <vt:lpstr>Presentatie IKNL</vt:lpstr>
      <vt:lpstr>PPoint_IKNL_sjabloon_4x3</vt:lpstr>
      <vt:lpstr>Disclaimer</vt:lpstr>
      <vt:lpstr>Zorgpad Stervensfase  Interne training naam instelling </vt:lpstr>
      <vt:lpstr>Programma</vt:lpstr>
      <vt:lpstr>Kennismaking en verwachtingen</vt:lpstr>
      <vt:lpstr>Voorbereidingsopdracht 1</vt:lpstr>
      <vt:lpstr>Introductie en aan de slag met het Zorgpad Stervensfase</vt:lpstr>
      <vt:lpstr>Markering Zorgpad Stervensfase</vt:lpstr>
      <vt:lpstr>Wat is een zorgpad</vt:lpstr>
      <vt:lpstr>Zorgpad Stervensfase</vt:lpstr>
      <vt:lpstr>Zorg in de stervensfase</vt:lpstr>
      <vt:lpstr>Zorgpad Stervensfase - doelen</vt:lpstr>
      <vt:lpstr>Richtlijn Zorg in de stervensfase  Het Zorgpad Stervensfase</vt:lpstr>
      <vt:lpstr>ZS – deel 1</vt:lpstr>
      <vt:lpstr>Deel 1  Vastleggen situatie</vt:lpstr>
      <vt:lpstr>ZS – deel 2</vt:lpstr>
      <vt:lpstr>Evaluatie ‘anders’</vt:lpstr>
      <vt:lpstr>ZS – deel 3</vt:lpstr>
      <vt:lpstr>Deel 3 Zorg na het overlijden</vt:lpstr>
      <vt:lpstr>Markeren van de Stervensfase</vt:lpstr>
      <vt:lpstr>Markeren van de stervensfase</vt:lpstr>
      <vt:lpstr>Markeren van de stervensfase</vt:lpstr>
      <vt:lpstr>Goed sterven</vt:lpstr>
      <vt:lpstr>Wat merk je aan de patiënt dat het overlijden aanstaande is?</vt:lpstr>
      <vt:lpstr>Wat zijn de fysieke tekenen / signalen van een naderende dood?</vt:lpstr>
      <vt:lpstr>Besluitvorming over markeren ingaan stervensfase</vt:lpstr>
      <vt:lpstr>Samenvatting belangrijke zaken laatste dagen van het leven</vt:lpstr>
      <vt:lpstr>Aan de slag met het Zorgpad Stervensfase</vt:lpstr>
      <vt:lpstr>Terugblik naar vragen uit het eerste uur</vt:lpstr>
      <vt:lpstr>Bestellen / downloaden via IKNL-shop</vt:lpstr>
      <vt:lpstr>Informatie</vt:lpstr>
      <vt:lpstr>Voorbereiding terugkomdag</vt:lpstr>
      <vt:lpstr>PowerPoint-presentatie</vt:lpstr>
      <vt:lpstr>Zorgpad Stervensfase Terugkomdag naam instelling </vt:lpstr>
      <vt:lpstr>Programma</vt:lpstr>
      <vt:lpstr>Ervaringen</vt:lpstr>
      <vt:lpstr>Praktijkcasussen bespreken</vt:lpstr>
      <vt:lpstr>Evaluatie en afsluiting</vt:lpstr>
      <vt:lpstr>Bestellen / downloaden via IKNL-shop</vt:lpstr>
      <vt:lpstr>PowerPoint-presentatie</vt:lpstr>
    </vt:vector>
  </TitlesOfParts>
  <Company>IKNL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Zorgpad Stervensfase (NL) en Zorgleidraad Laatste Levensdagen (B)</dc:title>
  <dc:creator>Anneke Dekkers</dc:creator>
  <cp:keywords/>
  <dc:description>sjabloonversie 3.1 - 8 oktober 2014_x000d_
Lay-out: Weijsters &amp; Kooij_x000d_
Sjablonen: www.joulesunlimited.nl</dc:description>
  <cp:lastModifiedBy>Marieke Giesen</cp:lastModifiedBy>
  <cp:revision>71</cp:revision>
  <cp:lastPrinted>2014-12-05T12:02:10Z</cp:lastPrinted>
  <dcterms:created xsi:type="dcterms:W3CDTF">2014-12-01T21:39:29Z</dcterms:created>
  <dcterms:modified xsi:type="dcterms:W3CDTF">2019-10-11T10:18:13Z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0x0101008BF9443369527247862631F05FC767C6</vt:lpwstr>
  </property>
  <property fmtid="{D5CDD505-2E9C-101B-9397-08002B2CF9AE}" pid="3" name="TaxKeyword">
    <vt:lpwstr/>
  </property>
  <property fmtid="{D5CDD505-2E9C-101B-9397-08002B2CF9AE}" pid="4" name="ReportCategory">
    <vt:lpwstr/>
  </property>
  <property fmtid="{D5CDD505-2E9C-101B-9397-08002B2CF9AE}" pid="5" name="ReportDescription">
    <vt:lpwstr/>
  </property>
  <property fmtid="{D5CDD505-2E9C-101B-9397-08002B2CF9AE}" pid="6" name="ReportStatus">
    <vt:lpwstr/>
  </property>
</Properties>
</file>