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3" r:id="rId5"/>
  </p:sldMasterIdLst>
  <p:notesMasterIdLst>
    <p:notesMasterId r:id="rId18"/>
  </p:notesMasterIdLst>
  <p:handoutMasterIdLst>
    <p:handoutMasterId r:id="rId19"/>
  </p:handoutMasterIdLst>
  <p:sldIdLst>
    <p:sldId id="589" r:id="rId6"/>
    <p:sldId id="600" r:id="rId7"/>
    <p:sldId id="601" r:id="rId8"/>
    <p:sldId id="2145706212" r:id="rId9"/>
    <p:sldId id="2145706252" r:id="rId10"/>
    <p:sldId id="2145706230" r:id="rId11"/>
    <p:sldId id="603" r:id="rId12"/>
    <p:sldId id="598" r:id="rId13"/>
    <p:sldId id="597" r:id="rId14"/>
    <p:sldId id="599" r:id="rId15"/>
    <p:sldId id="604" r:id="rId16"/>
    <p:sldId id="594" r:id="rId17"/>
  </p:sldIdLst>
  <p:sldSz cx="20104100" cy="11309350"/>
  <p:notesSz cx="20104100" cy="1130935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orbel" panose="020B0503020204020204" pitchFamily="34" charset="0"/>
      <p:regular r:id="rId28"/>
      <p:bold r:id="rId29"/>
      <p:italic r:id="rId30"/>
      <p:boldItalic r:id="rId31"/>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4771AD-5097-6485-9C93-2696247B6C55}" name="Anne van Hulten" initials="AH" userId="S::a.vanhulten@pznl.nl::32d5b4cd-5a79-40d9-b537-fdf8958467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ine Poel" initials="PP" lastIdx="1" clrIdx="0">
    <p:extLst>
      <p:ext uri="{19B8F6BF-5375-455C-9EA6-DF929625EA0E}">
        <p15:presenceInfo xmlns:p15="http://schemas.microsoft.com/office/powerpoint/2012/main" userId="4c8f782e1e68f0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2004E-B0CE-E22A-CD7A-0A939F43AAE0}" v="27" dt="2023-02-17T09:10:58.438"/>
    <p1510:client id="{A9DFDF49-2F46-436A-A267-21D1FF4D1D53}" v="3" dt="2022-07-14T09:33:35.620"/>
    <p1510:client id="{BE1CB58E-174E-BE37-0884-F92BA53A0F2E}" v="11" dt="2023-02-16T10:28:22.339"/>
    <p1510:client id="{E28424A6-A095-C708-E1BA-D0937C24DA7D}" v="19" dt="2022-07-14T09:12:15.8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1" autoAdjust="0"/>
    <p:restoredTop sz="82271" autoAdjust="0"/>
  </p:normalViewPr>
  <p:slideViewPr>
    <p:cSldViewPr>
      <p:cViewPr varScale="1">
        <p:scale>
          <a:sx n="57" d="100"/>
          <a:sy n="57" d="100"/>
        </p:scale>
        <p:origin x="1758" y="96"/>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1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B8D32E-A4AD-4616-8C90-C7B8753BD73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NL" dirty="0">
              <a:latin typeface="Century Gothic" panose="020B0502020202020204" pitchFamily="34" charset="0"/>
            </a:endParaRPr>
          </a:p>
        </p:txBody>
      </p:sp>
      <p:sp>
        <p:nvSpPr>
          <p:cNvPr id="3" name="Date Placeholder 2">
            <a:extLst>
              <a:ext uri="{FF2B5EF4-FFF2-40B4-BE49-F238E27FC236}">
                <a16:creationId xmlns:a16="http://schemas.microsoft.com/office/drawing/2014/main" id="{A9ED9747-6CE0-4F03-9956-C0C67623022E}"/>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740469F7-E356-488A-B2B0-6E1FCDEDC089}" type="datetimeFigureOut">
              <a:rPr lang="en-NL" smtClean="0">
                <a:latin typeface="Century Gothic" panose="020B0502020202020204" pitchFamily="34" charset="0"/>
              </a:rPr>
              <a:t>02/21/2023</a:t>
            </a:fld>
            <a:endParaRPr lang="en-NL"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D74F3918-7B67-4C85-B536-4250E3C3FB39}"/>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NL"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078605BB-7B4E-40ED-9AFB-8509F0E680E0}"/>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81C37DA2-C96B-4B1D-B8AE-4AAB8548DED6}" type="slidenum">
              <a:rPr lang="en-NL" smtClean="0">
                <a:latin typeface="Century Gothic" panose="020B0502020202020204" pitchFamily="34" charset="0"/>
              </a:rPr>
              <a:t>‹nr.›</a:t>
            </a:fld>
            <a:endParaRPr lang="en-NL" dirty="0">
              <a:latin typeface="Century Gothic" panose="020B0502020202020204" pitchFamily="34" charset="0"/>
            </a:endParaRPr>
          </a:p>
        </p:txBody>
      </p:sp>
    </p:spTree>
    <p:extLst>
      <p:ext uri="{BB962C8B-B14F-4D97-AF65-F5344CB8AC3E}">
        <p14:creationId xmlns:p14="http://schemas.microsoft.com/office/powerpoint/2010/main" val="17566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NL"/>
          </a:p>
        </p:txBody>
      </p:sp>
      <p:sp>
        <p:nvSpPr>
          <p:cNvPr id="3" name="Tijdelijke aanduiding voo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0A8B317-DCF4-412B-9139-FCF22F0B6914}" type="datetimeFigureOut">
              <a:rPr lang="en-NL" smtClean="0"/>
              <a:t>02/21/2023</a:t>
            </a:fld>
            <a:endParaRPr lang="en-NL"/>
          </a:p>
        </p:txBody>
      </p:sp>
      <p:sp>
        <p:nvSpPr>
          <p:cNvPr id="4" name="Tijdelijke aanduiding voor dia-afbeelding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NL"/>
          </a:p>
        </p:txBody>
      </p:sp>
      <p:sp>
        <p:nvSpPr>
          <p:cNvPr id="5" name="Tijdelijke aanduiding voor notiti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Tijdelijke aanduiding voor voetteks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NL"/>
          </a:p>
        </p:txBody>
      </p:sp>
      <p:sp>
        <p:nvSpPr>
          <p:cNvPr id="7" name="Tijdelijke aanduiding voor dia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FEE027F-8B50-457D-8D42-561973F3B244}" type="slidenum">
              <a:rPr lang="en-NL" smtClean="0"/>
              <a:t>‹nr.›</a:t>
            </a:fld>
            <a:endParaRPr lang="en-NL"/>
          </a:p>
        </p:txBody>
      </p:sp>
    </p:spTree>
    <p:extLst>
      <p:ext uri="{BB962C8B-B14F-4D97-AF65-F5344CB8AC3E}">
        <p14:creationId xmlns:p14="http://schemas.microsoft.com/office/powerpoint/2010/main" val="145263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FEE027F-8B50-457D-8D42-561973F3B244}" type="slidenum">
              <a:rPr lang="en-NL" smtClean="0"/>
              <a:t>1</a:t>
            </a:fld>
            <a:endParaRPr lang="en-NL"/>
          </a:p>
        </p:txBody>
      </p:sp>
    </p:spTree>
    <p:extLst>
      <p:ext uri="{BB962C8B-B14F-4D97-AF65-F5344CB8AC3E}">
        <p14:creationId xmlns:p14="http://schemas.microsoft.com/office/powerpoint/2010/main" val="378113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Arial" panose="020B0604020202020204" pitchFamily="34" charset="0"/>
              <a:buChar char="•"/>
            </a:pPr>
            <a:r>
              <a:rPr lang="nl-NL" b="0" i="0" u="none" strike="noStrike" dirty="0">
                <a:solidFill>
                  <a:srgbClr val="053C5C"/>
                </a:solidFill>
                <a:effectLst/>
                <a:latin typeface="Century Gothic" panose="020B0502020202020204" pitchFamily="34" charset="0"/>
              </a:rPr>
              <a:t>Doel werkgroep: leren van elkaar.</a:t>
            </a:r>
            <a:r>
              <a:rPr lang="en-US" b="0" i="0" dirty="0">
                <a:solidFill>
                  <a:srgbClr val="053C5C"/>
                </a:solidFill>
                <a:effectLst/>
                <a:latin typeface="Century Gothic" panose="020B0502020202020204" pitchFamily="34" charset="0"/>
              </a:rPr>
              <a:t>​</a:t>
            </a:r>
            <a:endParaRPr lang="en-US" b="0" i="0" dirty="0">
              <a:solidFill>
                <a:srgbClr val="053C5C"/>
              </a:solidFill>
              <a:effectLst/>
              <a:latin typeface="Arial" panose="020B0604020202020204" pitchFamily="34" charset="0"/>
            </a:endParaRPr>
          </a:p>
          <a:p>
            <a:pPr algn="l" rtl="0" fontAlgn="base">
              <a:buFont typeface="Arial" panose="020B0604020202020204" pitchFamily="34" charset="0"/>
              <a:buChar char="•"/>
            </a:pPr>
            <a:r>
              <a:rPr lang="nl-NL" b="0" i="0" u="none" strike="noStrike" dirty="0">
                <a:solidFill>
                  <a:srgbClr val="053C5C"/>
                </a:solidFill>
                <a:effectLst/>
                <a:latin typeface="Century Gothic" panose="020B0502020202020204" pitchFamily="34" charset="0"/>
              </a:rPr>
              <a:t>Uitwisselen van knelpunten</a:t>
            </a:r>
            <a:r>
              <a:rPr lang="en-US" b="0" i="0" dirty="0">
                <a:solidFill>
                  <a:srgbClr val="053C5C"/>
                </a:solidFill>
                <a:effectLst/>
                <a:latin typeface="Century Gothic" panose="020B0502020202020204" pitchFamily="34" charset="0"/>
              </a:rPr>
              <a:t>​</a:t>
            </a:r>
            <a:endParaRPr lang="en-US" b="0" i="0" dirty="0">
              <a:solidFill>
                <a:srgbClr val="053C5C"/>
              </a:solidFill>
              <a:effectLst/>
              <a:latin typeface="Arial" panose="020B0604020202020204" pitchFamily="34" charset="0"/>
            </a:endParaRPr>
          </a:p>
          <a:p>
            <a:pPr algn="l" rtl="0" fontAlgn="base">
              <a:buFont typeface="Arial" panose="020B0604020202020204" pitchFamily="34" charset="0"/>
              <a:buChar char="•"/>
            </a:pPr>
            <a:r>
              <a:rPr lang="nl-NL" b="0" i="0" u="none" strike="noStrike" dirty="0">
                <a:solidFill>
                  <a:srgbClr val="053C5C"/>
                </a:solidFill>
                <a:effectLst/>
                <a:latin typeface="Century Gothic" panose="020B0502020202020204" pitchFamily="34" charset="0"/>
              </a:rPr>
              <a:t>Uitwisselen van goede voorbeelden van het benutten van financieringsmogelijkheden</a:t>
            </a:r>
            <a:r>
              <a:rPr lang="en-US" b="0" i="0" dirty="0">
                <a:solidFill>
                  <a:srgbClr val="053C5C"/>
                </a:solidFill>
                <a:effectLst/>
                <a:latin typeface="Century Gothic" panose="020B0502020202020204" pitchFamily="34" charset="0"/>
              </a:rPr>
              <a:t>​</a:t>
            </a:r>
            <a:endParaRPr lang="en-US" b="0" i="0" dirty="0">
              <a:solidFill>
                <a:srgbClr val="053C5C"/>
              </a:solidFill>
              <a:effectLst/>
              <a:latin typeface="Arial" panose="020B0604020202020204" pitchFamily="34" charset="0"/>
            </a:endParaRPr>
          </a:p>
          <a:p>
            <a:pPr algn="l" rtl="0" fontAlgn="base">
              <a:buFont typeface="Arial" panose="020B0604020202020204" pitchFamily="34" charset="0"/>
              <a:buChar char="•"/>
            </a:pPr>
            <a:r>
              <a:rPr lang="nl-NL" b="0" i="0" u="none" strike="noStrike" dirty="0">
                <a:solidFill>
                  <a:srgbClr val="053C5C"/>
                </a:solidFill>
                <a:effectLst/>
                <a:latin typeface="Century Gothic" panose="020B0502020202020204" pitchFamily="34" charset="0"/>
              </a:rPr>
              <a:t>Samen oplossingsrichtingen uitwerken</a:t>
            </a:r>
            <a:endParaRPr lang="en-US" b="0" i="0" dirty="0">
              <a:solidFill>
                <a:srgbClr val="053C5C"/>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80E4E3A9-84EA-DE4F-BEC3-A0A325D8B6AE}" type="slidenum">
              <a:rPr lang="nl-NL" smtClean="0"/>
              <a:t>2</a:t>
            </a:fld>
            <a:endParaRPr lang="nl-NL"/>
          </a:p>
        </p:txBody>
      </p:sp>
    </p:spTree>
    <p:extLst>
      <p:ext uri="{BB962C8B-B14F-4D97-AF65-F5344CB8AC3E}">
        <p14:creationId xmlns:p14="http://schemas.microsoft.com/office/powerpoint/2010/main" val="402767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Deze opzet is medio vorig jaar vanuit Fibula geïnitieerd.</a:t>
            </a:r>
          </a:p>
          <a:p>
            <a:r>
              <a:rPr lang="nl-NL" dirty="0">
                <a:cs typeface="Calibri"/>
              </a:rPr>
              <a:t>Inmiddels is Fibula opgegaan in PZNL en heeft PZNL de opdracht uitvoering te geven aan het NPPZII programma.</a:t>
            </a:r>
          </a:p>
          <a:p>
            <a:r>
              <a:rPr lang="nl-NL" dirty="0">
                <a:cs typeface="Calibri"/>
              </a:rPr>
              <a:t>Binnen het NPPZII wordt bekostiging vanuit een breder perspectief opgepakt. Dus niet enkel vanuit de inzet specialist. De genoemde 4 deelprojecten worden wel onderdeel van die brede aanpak. Vandaar dat het team bekostiging de taken van Evelien van der Vinne heeft overgenomen. Het geeft ons meer mogelijkheden om ook de onderliggende </a:t>
            </a:r>
            <a:r>
              <a:rPr lang="nl-NL" dirty="0" err="1">
                <a:cs typeface="Calibri"/>
              </a:rPr>
              <a:t>governance</a:t>
            </a:r>
            <a:r>
              <a:rPr lang="nl-NL" dirty="0">
                <a:cs typeface="Calibri"/>
              </a:rPr>
              <a:t> vraagstukken en de landelijke kaders beter </a:t>
            </a:r>
            <a:r>
              <a:rPr lang="nl-NL">
                <a:cs typeface="Calibri"/>
              </a:rPr>
              <a:t>te adresseren.</a:t>
            </a:r>
            <a:endParaRPr lang="nl-NL" dirty="0"/>
          </a:p>
        </p:txBody>
      </p:sp>
      <p:sp>
        <p:nvSpPr>
          <p:cNvPr id="4" name="Slide Number Placeholder 3"/>
          <p:cNvSpPr>
            <a:spLocks noGrp="1"/>
          </p:cNvSpPr>
          <p:nvPr>
            <p:ph type="sldNum" sz="quarter" idx="5"/>
          </p:nvPr>
        </p:nvSpPr>
        <p:spPr/>
        <p:txBody>
          <a:bodyPr/>
          <a:lstStyle/>
          <a:p>
            <a:fld id="{9A7A08C1-839B-4C6E-B61E-F7073DC0BE34}" type="slidenum">
              <a:rPr lang="nl-NL" smtClean="0"/>
              <a:pPr/>
              <a:t>4</a:t>
            </a:fld>
            <a:endParaRPr lang="nl-NL"/>
          </a:p>
        </p:txBody>
      </p:sp>
    </p:spTree>
    <p:extLst>
      <p:ext uri="{BB962C8B-B14F-4D97-AF65-F5344CB8AC3E}">
        <p14:creationId xmlns:p14="http://schemas.microsoft.com/office/powerpoint/2010/main" val="208412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Marianne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A08C1-839B-4C6E-B61E-F7073DC0BE3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33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Marianne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A08C1-839B-4C6E-B61E-F7073DC0BE3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93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Transitie consultatie expliciet benoemen? Valt onder de eerste. </a:t>
            </a:r>
          </a:p>
        </p:txBody>
      </p:sp>
      <p:sp>
        <p:nvSpPr>
          <p:cNvPr id="4" name="Tijdelijke aanduiding voor dianummer 3"/>
          <p:cNvSpPr>
            <a:spLocks noGrp="1"/>
          </p:cNvSpPr>
          <p:nvPr>
            <p:ph type="sldNum" sz="quarter" idx="5"/>
          </p:nvPr>
        </p:nvSpPr>
        <p:spPr/>
        <p:txBody>
          <a:bodyPr/>
          <a:lstStyle/>
          <a:p>
            <a:fld id="{80E4E3A9-84EA-DE4F-BEC3-A0A325D8B6AE}" type="slidenum">
              <a:rPr lang="nl-NL" smtClean="0"/>
              <a:t>8</a:t>
            </a:fld>
            <a:endParaRPr lang="nl-NL"/>
          </a:p>
        </p:txBody>
      </p:sp>
    </p:spTree>
    <p:extLst>
      <p:ext uri="{BB962C8B-B14F-4D97-AF65-F5344CB8AC3E}">
        <p14:creationId xmlns:p14="http://schemas.microsoft.com/office/powerpoint/2010/main" val="414463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Transitie consultatie expliciet benoemen? Valt onder de eerste. </a:t>
            </a:r>
          </a:p>
        </p:txBody>
      </p:sp>
      <p:sp>
        <p:nvSpPr>
          <p:cNvPr id="4" name="Tijdelijke aanduiding voor dianummer 3"/>
          <p:cNvSpPr>
            <a:spLocks noGrp="1"/>
          </p:cNvSpPr>
          <p:nvPr>
            <p:ph type="sldNum" sz="quarter" idx="5"/>
          </p:nvPr>
        </p:nvSpPr>
        <p:spPr/>
        <p:txBody>
          <a:bodyPr/>
          <a:lstStyle/>
          <a:p>
            <a:fld id="{80E4E3A9-84EA-DE4F-BEC3-A0A325D8B6AE}" type="slidenum">
              <a:rPr lang="nl-NL" smtClean="0"/>
              <a:t>9</a:t>
            </a:fld>
            <a:endParaRPr lang="nl-NL"/>
          </a:p>
        </p:txBody>
      </p:sp>
    </p:spTree>
    <p:extLst>
      <p:ext uri="{BB962C8B-B14F-4D97-AF65-F5344CB8AC3E}">
        <p14:creationId xmlns:p14="http://schemas.microsoft.com/office/powerpoint/2010/main" val="372619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Transitie consultatie expliciet benoemen? Valt onder de eerste. </a:t>
            </a:r>
          </a:p>
        </p:txBody>
      </p:sp>
      <p:sp>
        <p:nvSpPr>
          <p:cNvPr id="4" name="Tijdelijke aanduiding voor dianummer 3"/>
          <p:cNvSpPr>
            <a:spLocks noGrp="1"/>
          </p:cNvSpPr>
          <p:nvPr>
            <p:ph type="sldNum" sz="quarter" idx="5"/>
          </p:nvPr>
        </p:nvSpPr>
        <p:spPr/>
        <p:txBody>
          <a:bodyPr/>
          <a:lstStyle/>
          <a:p>
            <a:fld id="{80E4E3A9-84EA-DE4F-BEC3-A0A325D8B6AE}" type="slidenum">
              <a:rPr lang="nl-NL" smtClean="0"/>
              <a:t>10</a:t>
            </a:fld>
            <a:endParaRPr lang="nl-NL"/>
          </a:p>
        </p:txBody>
      </p:sp>
    </p:spTree>
    <p:extLst>
      <p:ext uri="{BB962C8B-B14F-4D97-AF65-F5344CB8AC3E}">
        <p14:creationId xmlns:p14="http://schemas.microsoft.com/office/powerpoint/2010/main" val="125090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E4E3A9-84EA-DE4F-BEC3-A0A325D8B6AE}" type="slidenum">
              <a:rPr lang="nl-NL" smtClean="0"/>
              <a:t>12</a:t>
            </a:fld>
            <a:endParaRPr lang="nl-NL"/>
          </a:p>
        </p:txBody>
      </p:sp>
    </p:spTree>
    <p:extLst>
      <p:ext uri="{BB962C8B-B14F-4D97-AF65-F5344CB8AC3E}">
        <p14:creationId xmlns:p14="http://schemas.microsoft.com/office/powerpoint/2010/main" val="227161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CC03BF71-6116-4958-8177-13A00F2B726E}"/>
              </a:ext>
            </a:extLst>
          </p:cNvPr>
          <p:cNvGrpSpPr/>
          <p:nvPr userDrawn="1"/>
        </p:nvGrpSpPr>
        <p:grpSpPr>
          <a:xfrm>
            <a:off x="0" y="-37579"/>
            <a:ext cx="20104100" cy="11308556"/>
            <a:chOff x="0" y="0"/>
            <a:chExt cx="20104100" cy="11308556"/>
          </a:xfrm>
          <a:solidFill>
            <a:srgbClr val="F1F2F2"/>
          </a:solidFill>
        </p:grpSpPr>
        <p:pic>
          <p:nvPicPr>
            <p:cNvPr id="8" name="object 3">
              <a:extLst>
                <a:ext uri="{FF2B5EF4-FFF2-40B4-BE49-F238E27FC236}">
                  <a16:creationId xmlns:a16="http://schemas.microsoft.com/office/drawing/2014/main" id="{D58BB63A-07E5-4E85-96C9-3441945BD45E}"/>
                </a:ext>
              </a:extLst>
            </p:cNvPr>
            <p:cNvPicPr/>
            <p:nvPr userDrawn="1"/>
          </p:nvPicPr>
          <p:blipFill>
            <a:blip r:embed="rId2" cstate="print"/>
            <a:stretch>
              <a:fillRect/>
            </a:stretch>
          </p:blipFill>
          <p:spPr>
            <a:xfrm>
              <a:off x="0" y="0"/>
              <a:ext cx="20104100" cy="11308556"/>
            </a:xfrm>
            <a:prstGeom prst="rect">
              <a:avLst/>
            </a:prstGeom>
            <a:grpFill/>
          </p:spPr>
        </p:pic>
        <p:pic>
          <p:nvPicPr>
            <p:cNvPr id="9" name="object 4">
              <a:extLst>
                <a:ext uri="{FF2B5EF4-FFF2-40B4-BE49-F238E27FC236}">
                  <a16:creationId xmlns:a16="http://schemas.microsoft.com/office/drawing/2014/main" id="{CA8E3992-DD73-4E03-BB42-5596B0B8574F}"/>
                </a:ext>
              </a:extLst>
            </p:cNvPr>
            <p:cNvPicPr/>
            <p:nvPr/>
          </p:nvPicPr>
          <p:blipFill>
            <a:blip r:embed="rId3" cstate="print"/>
            <a:stretch>
              <a:fillRect/>
            </a:stretch>
          </p:blipFill>
          <p:spPr>
            <a:xfrm>
              <a:off x="1314326" y="6542481"/>
              <a:ext cx="18022204" cy="131116"/>
            </a:xfrm>
            <a:prstGeom prst="rect">
              <a:avLst/>
            </a:prstGeom>
            <a:grpFill/>
          </p:spPr>
        </p:pic>
      </p:grpSp>
      <p:sp>
        <p:nvSpPr>
          <p:cNvPr id="19" name="Tijdelijke aanduiding voor voettekst 4">
            <a:extLst>
              <a:ext uri="{FF2B5EF4-FFF2-40B4-BE49-F238E27FC236}">
                <a16:creationId xmlns:a16="http://schemas.microsoft.com/office/drawing/2014/main" id="{059C0F2D-8D0C-471B-AB7D-3B090927D9F1}"/>
              </a:ext>
            </a:extLst>
          </p:cNvPr>
          <p:cNvSpPr>
            <a:spLocks noGrp="1"/>
          </p:cNvSpPr>
          <p:nvPr>
            <p:ph type="ftr" sz="quarter" idx="3"/>
          </p:nvPr>
        </p:nvSpPr>
        <p:spPr>
          <a:xfrm>
            <a:off x="603250" y="2357447"/>
            <a:ext cx="18550609" cy="1484588"/>
          </a:xfrm>
          <a:prstGeom prst="rect">
            <a:avLst/>
          </a:prstGeom>
        </p:spPr>
        <p:txBody>
          <a:bodyPr vert="horz" lIns="91440" tIns="45720" rIns="91440" bIns="45720" rtlCol="0" anchor="ctr"/>
          <a:lstStyle>
            <a:lvl1pPr algn="ctr">
              <a:defRPr sz="6600" b="1">
                <a:solidFill>
                  <a:schemeClr val="tx1"/>
                </a:solidFill>
              </a:defRPr>
            </a:lvl1pPr>
          </a:lstStyle>
          <a:p>
            <a:r>
              <a:rPr lang="en-US"/>
              <a:t>Titel Presentatie</a:t>
            </a:r>
            <a:endParaRPr lang="en-US" dirty="0"/>
          </a:p>
        </p:txBody>
      </p:sp>
      <p:sp>
        <p:nvSpPr>
          <p:cNvPr id="24" name="Tijdelijke aanduiding voor datum 3">
            <a:extLst>
              <a:ext uri="{FF2B5EF4-FFF2-40B4-BE49-F238E27FC236}">
                <a16:creationId xmlns:a16="http://schemas.microsoft.com/office/drawing/2014/main" id="{B99D7D1E-4B6E-4440-B819-DC0A213235A0}"/>
              </a:ext>
            </a:extLst>
          </p:cNvPr>
          <p:cNvSpPr>
            <a:spLocks noGrp="1"/>
          </p:cNvSpPr>
          <p:nvPr>
            <p:ph type="dt" sz="half" idx="2"/>
          </p:nvPr>
        </p:nvSpPr>
        <p:spPr>
          <a:xfrm>
            <a:off x="584900" y="3886128"/>
            <a:ext cx="18568960" cy="1054424"/>
          </a:xfrm>
          <a:prstGeom prst="rect">
            <a:avLst/>
          </a:prstGeom>
        </p:spPr>
        <p:txBody>
          <a:bodyPr vert="horz" lIns="91440" tIns="45720" rIns="91440" bIns="45720" rtlCol="0" anchor="ctr"/>
          <a:lstStyle>
            <a:lvl1pPr algn="ctr">
              <a:defRPr sz="5000">
                <a:solidFill>
                  <a:schemeClr val="tx1"/>
                </a:solidFill>
              </a:defRPr>
            </a:lvl1pPr>
          </a:lstStyle>
          <a:p>
            <a:r>
              <a:rPr lang="en-NL" spc="15" dirty="0">
                <a:cs typeface="Century Gothic"/>
              </a:rPr>
              <a:t>01/02/2022</a:t>
            </a:r>
            <a:endParaRPr lang="en-NL" dirty="0"/>
          </a:p>
        </p:txBody>
      </p:sp>
      <p:sp>
        <p:nvSpPr>
          <p:cNvPr id="13" name="Picture Placeholder 2">
            <a:extLst>
              <a:ext uri="{FF2B5EF4-FFF2-40B4-BE49-F238E27FC236}">
                <a16:creationId xmlns:a16="http://schemas.microsoft.com/office/drawing/2014/main" id="{586596B8-C192-48D5-B69D-CEB3B7BBF18B}"/>
              </a:ext>
            </a:extLst>
          </p:cNvPr>
          <p:cNvSpPr>
            <a:spLocks noGrp="1"/>
          </p:cNvSpPr>
          <p:nvPr>
            <p:ph type="pic" sz="quarter" idx="13" hasCustomPrompt="1"/>
          </p:nvPr>
        </p:nvSpPr>
        <p:spPr>
          <a:xfrm>
            <a:off x="10814050" y="7488888"/>
            <a:ext cx="3487873" cy="2217738"/>
          </a:xfrm>
          <a:prstGeom prst="rect">
            <a:avLst/>
          </a:prstGeom>
        </p:spPr>
        <p:txBody>
          <a:bodyPr/>
          <a:lstStyle>
            <a:lvl1pPr>
              <a:defRPr/>
            </a:lvl1pPr>
          </a:lstStyle>
          <a:p>
            <a:r>
              <a:rPr lang="en-GB" dirty="0"/>
              <a:t>LOGO</a:t>
            </a:r>
            <a:endParaRPr lang="en-NL" dirty="0"/>
          </a:p>
        </p:txBody>
      </p:sp>
      <p:sp>
        <p:nvSpPr>
          <p:cNvPr id="14" name="Picture Placeholder 2">
            <a:extLst>
              <a:ext uri="{FF2B5EF4-FFF2-40B4-BE49-F238E27FC236}">
                <a16:creationId xmlns:a16="http://schemas.microsoft.com/office/drawing/2014/main" id="{0EC8A275-0932-4EFB-854C-3D12216D282C}"/>
              </a:ext>
            </a:extLst>
          </p:cNvPr>
          <p:cNvSpPr>
            <a:spLocks noGrp="1"/>
          </p:cNvSpPr>
          <p:nvPr>
            <p:ph type="pic" sz="quarter" idx="14" hasCustomPrompt="1"/>
          </p:nvPr>
        </p:nvSpPr>
        <p:spPr>
          <a:xfrm>
            <a:off x="6190192" y="7488888"/>
            <a:ext cx="3487873" cy="2217738"/>
          </a:xfrm>
          <a:prstGeom prst="rect">
            <a:avLst/>
          </a:prstGeom>
        </p:spPr>
        <p:txBody>
          <a:bodyPr/>
          <a:lstStyle>
            <a:lvl1pPr>
              <a:defRPr/>
            </a:lvl1pPr>
          </a:lstStyle>
          <a:p>
            <a:r>
              <a:rPr lang="en-GB" dirty="0"/>
              <a:t>LOGO</a:t>
            </a:r>
            <a:endParaRPr lang="en-NL" dirty="0"/>
          </a:p>
        </p:txBody>
      </p:sp>
      <p:sp>
        <p:nvSpPr>
          <p:cNvPr id="15" name="Picture Placeholder 2">
            <a:extLst>
              <a:ext uri="{FF2B5EF4-FFF2-40B4-BE49-F238E27FC236}">
                <a16:creationId xmlns:a16="http://schemas.microsoft.com/office/drawing/2014/main" id="{A3DD8028-864A-49E5-AC25-F23E49E256A5}"/>
              </a:ext>
            </a:extLst>
          </p:cNvPr>
          <p:cNvSpPr>
            <a:spLocks noGrp="1"/>
          </p:cNvSpPr>
          <p:nvPr>
            <p:ph type="pic" sz="quarter" idx="15" hasCustomPrompt="1"/>
          </p:nvPr>
        </p:nvSpPr>
        <p:spPr>
          <a:xfrm>
            <a:off x="1744076" y="7488888"/>
            <a:ext cx="3487873" cy="2217738"/>
          </a:xfrm>
          <a:prstGeom prst="rect">
            <a:avLst/>
          </a:prstGeom>
        </p:spPr>
        <p:txBody>
          <a:bodyPr/>
          <a:lstStyle>
            <a:lvl1pPr>
              <a:defRPr/>
            </a:lvl1pPr>
          </a:lstStyle>
          <a:p>
            <a:r>
              <a:rPr lang="en-GB" dirty="0"/>
              <a:t>LOGO</a:t>
            </a:r>
            <a:endParaRPr lang="en-NL" dirty="0"/>
          </a:p>
        </p:txBody>
      </p:sp>
      <p:pic>
        <p:nvPicPr>
          <p:cNvPr id="16" name="object 5">
            <a:extLst>
              <a:ext uri="{FF2B5EF4-FFF2-40B4-BE49-F238E27FC236}">
                <a16:creationId xmlns:a16="http://schemas.microsoft.com/office/drawing/2014/main" id="{E3FFE39B-C089-404C-9024-C292D2971C26}"/>
              </a:ext>
            </a:extLst>
          </p:cNvPr>
          <p:cNvPicPr/>
          <p:nvPr userDrawn="1"/>
        </p:nvPicPr>
        <p:blipFill rotWithShape="1">
          <a:blip r:embed="rId4" cstate="print"/>
          <a:srcRect b="38801"/>
          <a:stretch/>
        </p:blipFill>
        <p:spPr>
          <a:xfrm>
            <a:off x="14776450" y="7866920"/>
            <a:ext cx="4115465" cy="14616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9DD4659-C87E-4F52-B029-196B48EEDE58}"/>
              </a:ext>
            </a:extLst>
          </p:cNvPr>
          <p:cNvGraphicFramePr>
            <a:graphicFrameLocks noChangeAspect="1"/>
          </p:cNvGraphicFramePr>
          <p:nvPr userDrawn="1">
            <p:custDataLst>
              <p:tags r:id="rId1"/>
            </p:custDataLst>
            <p:extLst>
              <p:ext uri="{D42A27DB-BD31-4B8C-83A1-F6EECF244321}">
                <p14:modId xmlns:p14="http://schemas.microsoft.com/office/powerpoint/2010/main" val="1742180559"/>
              </p:ext>
            </p:extLst>
          </p:nvPr>
        </p:nvGraphicFramePr>
        <p:xfrm>
          <a:off x="2618" y="2619"/>
          <a:ext cx="2619" cy="2619"/>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2" name="Object 1" hidden="1">
                        <a:extLst>
                          <a:ext uri="{FF2B5EF4-FFF2-40B4-BE49-F238E27FC236}">
                            <a16:creationId xmlns:a16="http://schemas.microsoft.com/office/drawing/2014/main" id="{F9DD4659-C87E-4F52-B029-196B48EEDE58}"/>
                          </a:ext>
                        </a:extLst>
                      </p:cNvPr>
                      <p:cNvPicPr/>
                      <p:nvPr/>
                    </p:nvPicPr>
                    <p:blipFill>
                      <a:blip r:embed="rId4"/>
                      <a:stretch>
                        <a:fillRect/>
                      </a:stretch>
                    </p:blipFill>
                    <p:spPr>
                      <a:xfrm>
                        <a:off x="2618" y="2619"/>
                        <a:ext cx="2619" cy="2619"/>
                      </a:xfrm>
                      <a:prstGeom prst="rect">
                        <a:avLst/>
                      </a:prstGeom>
                    </p:spPr>
                  </p:pic>
                </p:oleObj>
              </mc:Fallback>
            </mc:AlternateContent>
          </a:graphicData>
        </a:graphic>
      </p:graphicFrame>
      <p:pic>
        <p:nvPicPr>
          <p:cNvPr id="19" name="bg object 19"/>
          <p:cNvPicPr/>
          <p:nvPr userDrawn="1"/>
        </p:nvPicPr>
        <p:blipFill>
          <a:blip r:embed="rId5" cstate="print"/>
          <a:stretch>
            <a:fillRect/>
          </a:stretch>
        </p:blipFill>
        <p:spPr>
          <a:xfrm>
            <a:off x="3" y="795"/>
            <a:ext cx="20104098" cy="11308555"/>
          </a:xfrm>
          <a:prstGeom prst="rect">
            <a:avLst/>
          </a:prstGeom>
        </p:spPr>
      </p:pic>
      <p:sp>
        <p:nvSpPr>
          <p:cNvPr id="23" name="Text Placeholder 22">
            <a:extLst>
              <a:ext uri="{FF2B5EF4-FFF2-40B4-BE49-F238E27FC236}">
                <a16:creationId xmlns:a16="http://schemas.microsoft.com/office/drawing/2014/main" id="{A4A79365-4BAE-4D00-BD9E-2CB0390141B6}"/>
              </a:ext>
            </a:extLst>
          </p:cNvPr>
          <p:cNvSpPr>
            <a:spLocks noGrp="1"/>
          </p:cNvSpPr>
          <p:nvPr>
            <p:ph type="body" sz="quarter" idx="14" hasCustomPrompt="1"/>
          </p:nvPr>
        </p:nvSpPr>
        <p:spPr>
          <a:xfrm>
            <a:off x="1547814" y="396874"/>
            <a:ext cx="17173575" cy="1828800"/>
          </a:xfrm>
          <a:prstGeom prst="rect">
            <a:avLst/>
          </a:prstGeom>
        </p:spPr>
        <p:txBody>
          <a:bodyPr anchor="b"/>
          <a:lstStyle>
            <a:lvl1pPr rtl="0">
              <a:defRPr sz="5000" b="1">
                <a:solidFill>
                  <a:schemeClr val="tx1"/>
                </a:solidFill>
              </a:defRPr>
            </a:lvl1pPr>
          </a:lstStyle>
          <a:p>
            <a:pPr lvl="0"/>
            <a:r>
              <a:rPr lang="nl-NL"/>
              <a:t>Titel Slide</a:t>
            </a:r>
          </a:p>
        </p:txBody>
      </p:sp>
      <p:pic>
        <p:nvPicPr>
          <p:cNvPr id="24" name="object 5">
            <a:extLst>
              <a:ext uri="{FF2B5EF4-FFF2-40B4-BE49-F238E27FC236}">
                <a16:creationId xmlns:a16="http://schemas.microsoft.com/office/drawing/2014/main" id="{6F075547-5173-429F-B96F-8EEF5FCC9F4D}"/>
              </a:ext>
            </a:extLst>
          </p:cNvPr>
          <p:cNvPicPr/>
          <p:nvPr userDrawn="1"/>
        </p:nvPicPr>
        <p:blipFill rotWithShape="1">
          <a:blip r:embed="rId6" cstate="print"/>
          <a:srcRect b="38801"/>
          <a:stretch/>
        </p:blipFill>
        <p:spPr>
          <a:xfrm>
            <a:off x="16833851" y="9548750"/>
            <a:ext cx="2209800" cy="784845"/>
          </a:xfrm>
          <a:prstGeom prst="rect">
            <a:avLst/>
          </a:prstGeom>
        </p:spPr>
      </p:pic>
      <p:sp>
        <p:nvSpPr>
          <p:cNvPr id="3" name="Tijdelijke aanduiding voor tekst 2">
            <a:extLst>
              <a:ext uri="{FF2B5EF4-FFF2-40B4-BE49-F238E27FC236}">
                <a16:creationId xmlns:a16="http://schemas.microsoft.com/office/drawing/2014/main" id="{6F214B9B-3E0F-4D6C-AB51-4DA5360D4064}"/>
              </a:ext>
            </a:extLst>
          </p:cNvPr>
          <p:cNvSpPr>
            <a:spLocks noGrp="1"/>
          </p:cNvSpPr>
          <p:nvPr>
            <p:ph type="body" sz="quarter" idx="15" hasCustomPrompt="1"/>
          </p:nvPr>
        </p:nvSpPr>
        <p:spPr>
          <a:xfrm>
            <a:off x="1547814" y="2378076"/>
            <a:ext cx="17173575" cy="6651624"/>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rtl="0">
              <a:defRPr sz="2000">
                <a:solidFill>
                  <a:schemeClr val="tx1"/>
                </a:solidFill>
              </a:defRPr>
            </a:lvl1pPr>
            <a:lvl2pPr rtl="0">
              <a:defRPr sz="2000">
                <a:solidFill>
                  <a:schemeClr val="tx1"/>
                </a:solidFill>
              </a:defRPr>
            </a:lvl2pPr>
            <a:lvl3pPr rtl="0">
              <a:defRPr sz="2000">
                <a:solidFill>
                  <a:schemeClr val="tx1"/>
                </a:solidFill>
              </a:defRPr>
            </a:lvl3pPr>
            <a:lvl4pPr rtl="0">
              <a:defRPr sz="2000">
                <a:solidFill>
                  <a:schemeClr val="tx1"/>
                </a:solidFill>
              </a:defRPr>
            </a:lvl4pPr>
            <a:lvl5pPr rtl="0">
              <a:defRPr sz="2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5304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er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FB299D-C89C-4E3E-947C-2644C52273B4}"/>
              </a:ext>
            </a:extLst>
          </p:cNvPr>
          <p:cNvGraphicFramePr>
            <a:graphicFrameLocks noChangeAspect="1"/>
          </p:cNvGraphicFramePr>
          <p:nvPr userDrawn="1">
            <p:custDataLst>
              <p:tags r:id="rId1"/>
            </p:custDataLst>
            <p:extLst>
              <p:ext uri="{D42A27DB-BD31-4B8C-83A1-F6EECF244321}">
                <p14:modId xmlns:p14="http://schemas.microsoft.com/office/powerpoint/2010/main" val="3536282650"/>
              </p:ext>
            </p:extLst>
          </p:nvPr>
        </p:nvGraphicFramePr>
        <p:xfrm>
          <a:off x="2618" y="2619"/>
          <a:ext cx="2619" cy="2619"/>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2" name="Object 1" hidden="1">
                        <a:extLst>
                          <a:ext uri="{FF2B5EF4-FFF2-40B4-BE49-F238E27FC236}">
                            <a16:creationId xmlns:a16="http://schemas.microsoft.com/office/drawing/2014/main" id="{1FFB299D-C89C-4E3E-947C-2644C52273B4}"/>
                          </a:ext>
                        </a:extLst>
                      </p:cNvPr>
                      <p:cNvPicPr/>
                      <p:nvPr/>
                    </p:nvPicPr>
                    <p:blipFill>
                      <a:blip r:embed="rId4"/>
                      <a:stretch>
                        <a:fillRect/>
                      </a:stretch>
                    </p:blipFill>
                    <p:spPr>
                      <a:xfrm>
                        <a:off x="2618" y="2619"/>
                        <a:ext cx="2619" cy="2619"/>
                      </a:xfrm>
                      <a:prstGeom prst="rect">
                        <a:avLst/>
                      </a:prstGeom>
                    </p:spPr>
                  </p:pic>
                </p:oleObj>
              </mc:Fallback>
            </mc:AlternateContent>
          </a:graphicData>
        </a:graphic>
      </p:graphicFrame>
      <p:pic>
        <p:nvPicPr>
          <p:cNvPr id="4" name="object 3">
            <a:extLst>
              <a:ext uri="{FF2B5EF4-FFF2-40B4-BE49-F238E27FC236}">
                <a16:creationId xmlns:a16="http://schemas.microsoft.com/office/drawing/2014/main" id="{0C94DFDB-C581-4F5F-9EE3-6026E65BB7CA}"/>
              </a:ext>
            </a:extLst>
          </p:cNvPr>
          <p:cNvPicPr/>
          <p:nvPr/>
        </p:nvPicPr>
        <p:blipFill>
          <a:blip r:embed="rId5" cstate="print"/>
          <a:stretch>
            <a:fillRect/>
          </a:stretch>
        </p:blipFill>
        <p:spPr>
          <a:xfrm>
            <a:off x="0" y="1"/>
            <a:ext cx="20104100" cy="11308557"/>
          </a:xfrm>
          <a:prstGeom prst="rect">
            <a:avLst/>
          </a:prstGeom>
        </p:spPr>
      </p:pic>
      <p:sp>
        <p:nvSpPr>
          <p:cNvPr id="8" name="Picture Placeholder 2">
            <a:extLst>
              <a:ext uri="{FF2B5EF4-FFF2-40B4-BE49-F238E27FC236}">
                <a16:creationId xmlns:a16="http://schemas.microsoft.com/office/drawing/2014/main" id="{225E8100-E5BE-413E-A50C-55E7913811A3}"/>
              </a:ext>
            </a:extLst>
          </p:cNvPr>
          <p:cNvSpPr>
            <a:spLocks noGrp="1"/>
          </p:cNvSpPr>
          <p:nvPr>
            <p:ph type="pic" sz="quarter" idx="13" hasCustomPrompt="1"/>
          </p:nvPr>
        </p:nvSpPr>
        <p:spPr>
          <a:xfrm>
            <a:off x="10814050" y="7488889"/>
            <a:ext cx="3487873" cy="2217737"/>
          </a:xfrm>
          <a:prstGeom prst="rect">
            <a:avLst/>
          </a:prstGeom>
        </p:spPr>
        <p:txBody>
          <a:bodyPr/>
          <a:lstStyle>
            <a:lvl1pPr rtl="0">
              <a:defRPr/>
            </a:lvl1pPr>
          </a:lstStyle>
          <a:p>
            <a:r>
              <a:rPr lang="nl-NL"/>
              <a:t>LOGO</a:t>
            </a:r>
          </a:p>
        </p:txBody>
      </p:sp>
      <p:sp>
        <p:nvSpPr>
          <p:cNvPr id="9" name="Picture Placeholder 2">
            <a:extLst>
              <a:ext uri="{FF2B5EF4-FFF2-40B4-BE49-F238E27FC236}">
                <a16:creationId xmlns:a16="http://schemas.microsoft.com/office/drawing/2014/main" id="{D3D17775-95F7-43DA-AF4F-67BD9B579F01}"/>
              </a:ext>
            </a:extLst>
          </p:cNvPr>
          <p:cNvSpPr>
            <a:spLocks noGrp="1"/>
          </p:cNvSpPr>
          <p:nvPr>
            <p:ph type="pic" sz="quarter" idx="14" hasCustomPrompt="1"/>
          </p:nvPr>
        </p:nvSpPr>
        <p:spPr>
          <a:xfrm>
            <a:off x="6190193" y="7488889"/>
            <a:ext cx="3487873" cy="2217737"/>
          </a:xfrm>
          <a:prstGeom prst="rect">
            <a:avLst/>
          </a:prstGeom>
        </p:spPr>
        <p:txBody>
          <a:bodyPr/>
          <a:lstStyle>
            <a:lvl1pPr rtl="0">
              <a:defRPr/>
            </a:lvl1pPr>
          </a:lstStyle>
          <a:p>
            <a:r>
              <a:rPr lang="nl-NL"/>
              <a:t>LOGO</a:t>
            </a:r>
          </a:p>
        </p:txBody>
      </p:sp>
      <p:sp>
        <p:nvSpPr>
          <p:cNvPr id="10" name="Picture Placeholder 2">
            <a:extLst>
              <a:ext uri="{FF2B5EF4-FFF2-40B4-BE49-F238E27FC236}">
                <a16:creationId xmlns:a16="http://schemas.microsoft.com/office/drawing/2014/main" id="{3529E90C-47C7-4FC1-8D62-8D1A6A7573D4}"/>
              </a:ext>
            </a:extLst>
          </p:cNvPr>
          <p:cNvSpPr>
            <a:spLocks noGrp="1"/>
          </p:cNvSpPr>
          <p:nvPr>
            <p:ph type="pic" sz="quarter" idx="15" hasCustomPrompt="1"/>
          </p:nvPr>
        </p:nvSpPr>
        <p:spPr>
          <a:xfrm>
            <a:off x="1744077" y="7488889"/>
            <a:ext cx="3487873" cy="2217737"/>
          </a:xfrm>
          <a:prstGeom prst="rect">
            <a:avLst/>
          </a:prstGeom>
        </p:spPr>
        <p:txBody>
          <a:bodyPr/>
          <a:lstStyle>
            <a:lvl1pPr rtl="0">
              <a:defRPr/>
            </a:lvl1pPr>
          </a:lstStyle>
          <a:p>
            <a:r>
              <a:rPr lang="nl-NL"/>
              <a:t>LOGO</a:t>
            </a:r>
          </a:p>
        </p:txBody>
      </p:sp>
      <p:pic>
        <p:nvPicPr>
          <p:cNvPr id="15" name="object 5">
            <a:extLst>
              <a:ext uri="{FF2B5EF4-FFF2-40B4-BE49-F238E27FC236}">
                <a16:creationId xmlns:a16="http://schemas.microsoft.com/office/drawing/2014/main" id="{6802BB59-683A-4AAE-A847-FD83CED0799D}"/>
              </a:ext>
            </a:extLst>
          </p:cNvPr>
          <p:cNvPicPr/>
          <p:nvPr userDrawn="1"/>
        </p:nvPicPr>
        <p:blipFill rotWithShape="1">
          <a:blip r:embed="rId6" cstate="print"/>
          <a:srcRect b="38801"/>
          <a:stretch/>
        </p:blipFill>
        <p:spPr>
          <a:xfrm>
            <a:off x="14776452" y="7866921"/>
            <a:ext cx="4115465" cy="1461673"/>
          </a:xfrm>
          <a:prstGeom prst="rect">
            <a:avLst/>
          </a:prstGeom>
        </p:spPr>
      </p:pic>
      <p:sp>
        <p:nvSpPr>
          <p:cNvPr id="12" name="Tijdelijke aanduiding voor voettekst 4">
            <a:extLst>
              <a:ext uri="{FF2B5EF4-FFF2-40B4-BE49-F238E27FC236}">
                <a16:creationId xmlns:a16="http://schemas.microsoft.com/office/drawing/2014/main" id="{7CD810F2-D7FA-4801-B1E5-A95148E69412}"/>
              </a:ext>
            </a:extLst>
          </p:cNvPr>
          <p:cNvSpPr>
            <a:spLocks noGrp="1"/>
          </p:cNvSpPr>
          <p:nvPr>
            <p:ph type="ftr" sz="quarter" idx="3"/>
          </p:nvPr>
        </p:nvSpPr>
        <p:spPr>
          <a:xfrm>
            <a:off x="603250" y="2357448"/>
            <a:ext cx="18550610" cy="1484587"/>
          </a:xfrm>
          <a:prstGeom prst="rect">
            <a:avLst/>
          </a:prstGeom>
        </p:spPr>
        <p:txBody>
          <a:bodyPr vert="horz" lIns="91440" tIns="45720" rIns="91440" bIns="45720" rtlCol="0" anchor="ctr"/>
          <a:lstStyle>
            <a:lvl1pPr algn="ctr" rtl="0">
              <a:defRPr sz="6599" b="1">
                <a:solidFill>
                  <a:schemeClr val="tx1"/>
                </a:solidFill>
              </a:defRPr>
            </a:lvl1pPr>
          </a:lstStyle>
          <a:p>
            <a:r>
              <a:rPr lang="nl-NL"/>
              <a:t>Titel Presentatie</a:t>
            </a:r>
          </a:p>
        </p:txBody>
      </p:sp>
      <p:sp>
        <p:nvSpPr>
          <p:cNvPr id="13" name="Tijdelijke aanduiding voor datum 3">
            <a:extLst>
              <a:ext uri="{FF2B5EF4-FFF2-40B4-BE49-F238E27FC236}">
                <a16:creationId xmlns:a16="http://schemas.microsoft.com/office/drawing/2014/main" id="{3F4D80E4-543D-4E65-A266-40260BA41079}"/>
              </a:ext>
            </a:extLst>
          </p:cNvPr>
          <p:cNvSpPr>
            <a:spLocks noGrp="1"/>
          </p:cNvSpPr>
          <p:nvPr>
            <p:ph type="dt" sz="half" idx="2"/>
          </p:nvPr>
        </p:nvSpPr>
        <p:spPr>
          <a:xfrm>
            <a:off x="584901" y="3886127"/>
            <a:ext cx="18568959" cy="1054425"/>
          </a:xfrm>
          <a:prstGeom prst="rect">
            <a:avLst/>
          </a:prstGeom>
        </p:spPr>
        <p:txBody>
          <a:bodyPr vert="horz" lIns="91440" tIns="45720" rIns="91440" bIns="45720" rtlCol="0" anchor="ctr"/>
          <a:lstStyle>
            <a:lvl1pPr algn="ctr" rtl="0">
              <a:defRPr sz="5000">
                <a:solidFill>
                  <a:schemeClr val="tx1"/>
                </a:solidFill>
              </a:defRPr>
            </a:lvl1pPr>
          </a:lstStyle>
          <a:p>
            <a:r>
              <a:rPr lang="nl-NL" spc="15">
                <a:cs typeface="Century Gothic"/>
              </a:rPr>
              <a:t>01/02/2022</a:t>
            </a:r>
            <a:endParaRPr lang="nl-NL"/>
          </a:p>
        </p:txBody>
      </p:sp>
      <p:pic>
        <p:nvPicPr>
          <p:cNvPr id="16" name="object 4">
            <a:extLst>
              <a:ext uri="{FF2B5EF4-FFF2-40B4-BE49-F238E27FC236}">
                <a16:creationId xmlns:a16="http://schemas.microsoft.com/office/drawing/2014/main" id="{4FCA2BF6-E5D6-433B-8950-8377D991A9E4}"/>
              </a:ext>
            </a:extLst>
          </p:cNvPr>
          <p:cNvPicPr/>
          <p:nvPr userDrawn="1"/>
        </p:nvPicPr>
        <p:blipFill>
          <a:blip r:embed="rId7" cstate="print"/>
          <a:stretch>
            <a:fillRect/>
          </a:stretch>
        </p:blipFill>
        <p:spPr>
          <a:xfrm>
            <a:off x="1314326" y="6504902"/>
            <a:ext cx="18022204" cy="131116"/>
          </a:xfrm>
          <a:prstGeom prst="rect">
            <a:avLst/>
          </a:prstGeom>
        </p:spPr>
      </p:pic>
    </p:spTree>
    <p:extLst>
      <p:ext uri="{BB962C8B-B14F-4D97-AF65-F5344CB8AC3E}">
        <p14:creationId xmlns:p14="http://schemas.microsoft.com/office/powerpoint/2010/main" val="257387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 Slide">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B6918A8-BF83-4F5E-8489-5B923CE23F9E}"/>
              </a:ext>
            </a:extLst>
          </p:cNvPr>
          <p:cNvSpPr/>
          <p:nvPr userDrawn="1"/>
        </p:nvSpPr>
        <p:spPr>
          <a:xfrm>
            <a:off x="0" y="0"/>
            <a:ext cx="20104100" cy="1130935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object 4">
            <a:extLst>
              <a:ext uri="{FF2B5EF4-FFF2-40B4-BE49-F238E27FC236}">
                <a16:creationId xmlns:a16="http://schemas.microsoft.com/office/drawing/2014/main" id="{EDC995C1-7FDB-4EB9-AE08-EBD6A71A5DA5}"/>
              </a:ext>
            </a:extLst>
          </p:cNvPr>
          <p:cNvPicPr/>
          <p:nvPr userDrawn="1"/>
        </p:nvPicPr>
        <p:blipFill>
          <a:blip r:embed="rId2" cstate="print"/>
          <a:stretch>
            <a:fillRect/>
          </a:stretch>
        </p:blipFill>
        <p:spPr>
          <a:xfrm>
            <a:off x="5969932" y="8321675"/>
            <a:ext cx="13627891" cy="149631"/>
          </a:xfrm>
          <a:prstGeom prst="rect">
            <a:avLst/>
          </a:prstGeom>
        </p:spPr>
      </p:pic>
      <p:pic>
        <p:nvPicPr>
          <p:cNvPr id="3" name="Afbeelding 2">
            <a:extLst>
              <a:ext uri="{FF2B5EF4-FFF2-40B4-BE49-F238E27FC236}">
                <a16:creationId xmlns:a16="http://schemas.microsoft.com/office/drawing/2014/main" id="{CC6B417B-B5A0-47E6-99CF-DCF33C12DAC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968" t="10873" b="10873"/>
          <a:stretch/>
        </p:blipFill>
        <p:spPr>
          <a:xfrm>
            <a:off x="0" y="-1"/>
            <a:ext cx="7777601" cy="11309351"/>
          </a:xfrm>
          <a:prstGeom prst="rect">
            <a:avLst/>
          </a:prstGeom>
        </p:spPr>
      </p:pic>
      <p:sp>
        <p:nvSpPr>
          <p:cNvPr id="10" name="Text Placeholder 22">
            <a:extLst>
              <a:ext uri="{FF2B5EF4-FFF2-40B4-BE49-F238E27FC236}">
                <a16:creationId xmlns:a16="http://schemas.microsoft.com/office/drawing/2014/main" id="{B8463D82-32A9-4DDB-8403-F94E921C8B25}"/>
              </a:ext>
            </a:extLst>
          </p:cNvPr>
          <p:cNvSpPr>
            <a:spLocks noGrp="1"/>
          </p:cNvSpPr>
          <p:nvPr>
            <p:ph type="body" sz="quarter" idx="14" hasCustomPrompt="1"/>
          </p:nvPr>
        </p:nvSpPr>
        <p:spPr>
          <a:xfrm>
            <a:off x="8451851" y="5823507"/>
            <a:ext cx="11125200" cy="2296562"/>
          </a:xfrm>
          <a:prstGeom prst="rect">
            <a:avLst/>
          </a:prstGeom>
        </p:spPr>
        <p:txBody>
          <a:bodyPr anchor="b"/>
          <a:lstStyle>
            <a:lvl1pPr>
              <a:defRPr sz="6600" b="1">
                <a:solidFill>
                  <a:schemeClr val="tx1"/>
                </a:solidFill>
              </a:defRPr>
            </a:lvl1pPr>
          </a:lstStyle>
          <a:p>
            <a:pPr lvl="0"/>
            <a:r>
              <a:rPr lang="en-US" dirty="0" err="1"/>
              <a:t>Tussenslide</a:t>
            </a:r>
            <a:r>
              <a:rPr lang="en-US" dirty="0"/>
              <a:t> </a:t>
            </a:r>
            <a:r>
              <a:rPr lang="en-US" dirty="0" err="1"/>
              <a:t>Titel</a:t>
            </a:r>
            <a:endParaRPr lang="en-US" dirty="0"/>
          </a:p>
        </p:txBody>
      </p:sp>
      <p:pic>
        <p:nvPicPr>
          <p:cNvPr id="11" name="object 5">
            <a:extLst>
              <a:ext uri="{FF2B5EF4-FFF2-40B4-BE49-F238E27FC236}">
                <a16:creationId xmlns:a16="http://schemas.microsoft.com/office/drawing/2014/main" id="{C39B39A3-CED5-49AD-A4D0-0F1D980AA5EB}"/>
              </a:ext>
            </a:extLst>
          </p:cNvPr>
          <p:cNvPicPr/>
          <p:nvPr userDrawn="1"/>
        </p:nvPicPr>
        <p:blipFill rotWithShape="1">
          <a:blip r:embed="rId4" cstate="print"/>
          <a:srcRect b="38801"/>
          <a:stretch/>
        </p:blipFill>
        <p:spPr>
          <a:xfrm>
            <a:off x="15843250" y="9007475"/>
            <a:ext cx="3733801" cy="13261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pic>
        <p:nvPicPr>
          <p:cNvPr id="19" name="bg object 19"/>
          <p:cNvPicPr/>
          <p:nvPr userDrawn="1"/>
        </p:nvPicPr>
        <p:blipFill>
          <a:blip r:embed="rId2" cstate="print"/>
          <a:stretch>
            <a:fillRect/>
          </a:stretch>
        </p:blipFill>
        <p:spPr>
          <a:xfrm>
            <a:off x="8891" y="795"/>
            <a:ext cx="20104099" cy="11308555"/>
          </a:xfrm>
          <a:prstGeom prst="rect">
            <a:avLst/>
          </a:prstGeom>
        </p:spPr>
      </p:pic>
      <p:sp>
        <p:nvSpPr>
          <p:cNvPr id="23" name="Text Placeholder 22">
            <a:extLst>
              <a:ext uri="{FF2B5EF4-FFF2-40B4-BE49-F238E27FC236}">
                <a16:creationId xmlns:a16="http://schemas.microsoft.com/office/drawing/2014/main" id="{A4A79365-4BAE-4D00-BD9E-2CB0390141B6}"/>
              </a:ext>
            </a:extLst>
          </p:cNvPr>
          <p:cNvSpPr>
            <a:spLocks noGrp="1"/>
          </p:cNvSpPr>
          <p:nvPr>
            <p:ph type="body" sz="quarter" idx="14" hasCustomPrompt="1"/>
          </p:nvPr>
        </p:nvSpPr>
        <p:spPr>
          <a:xfrm>
            <a:off x="1547813" y="396875"/>
            <a:ext cx="17173575" cy="1828800"/>
          </a:xfrm>
          <a:prstGeom prst="rect">
            <a:avLst/>
          </a:prstGeom>
        </p:spPr>
        <p:txBody>
          <a:bodyPr anchor="b"/>
          <a:lstStyle>
            <a:lvl1pPr>
              <a:defRPr sz="5000" b="1">
                <a:solidFill>
                  <a:schemeClr val="tx1"/>
                </a:solidFill>
              </a:defRPr>
            </a:lvl1pPr>
          </a:lstStyle>
          <a:p>
            <a:pPr lvl="0"/>
            <a:r>
              <a:rPr lang="en-US" dirty="0"/>
              <a:t>Titel Slide</a:t>
            </a:r>
          </a:p>
        </p:txBody>
      </p:sp>
      <p:sp>
        <p:nvSpPr>
          <p:cNvPr id="16" name="Tijdelijke aanduiding voor voettekst 4">
            <a:extLst>
              <a:ext uri="{FF2B5EF4-FFF2-40B4-BE49-F238E27FC236}">
                <a16:creationId xmlns:a16="http://schemas.microsoft.com/office/drawing/2014/main" id="{5A50F692-1E5D-4310-A457-4A0540592BE7}"/>
              </a:ext>
            </a:extLst>
          </p:cNvPr>
          <p:cNvSpPr>
            <a:spLocks noGrp="1"/>
          </p:cNvSpPr>
          <p:nvPr>
            <p:ph type="ftr" sz="quarter" idx="3"/>
          </p:nvPr>
        </p:nvSpPr>
        <p:spPr>
          <a:xfrm>
            <a:off x="1547813" y="9845675"/>
            <a:ext cx="6784975" cy="362331"/>
          </a:xfrm>
          <a:prstGeom prst="rect">
            <a:avLst/>
          </a:prstGeom>
        </p:spPr>
        <p:txBody>
          <a:bodyPr vert="horz" lIns="91440" tIns="45720" rIns="91440" bIns="45720" rtlCol="0" anchor="ctr"/>
          <a:lstStyle>
            <a:lvl1pPr algn="l">
              <a:defRPr sz="1800">
                <a:solidFill>
                  <a:schemeClr val="tx1"/>
                </a:solidFill>
              </a:defRPr>
            </a:lvl1pPr>
          </a:lstStyle>
          <a:p>
            <a:r>
              <a:rPr lang="nl-NL" spc="15">
                <a:cs typeface="Century Gothic"/>
              </a:rPr>
              <a:t>Titel Presentatie</a:t>
            </a:r>
            <a:endParaRPr lang="nl-NL" dirty="0">
              <a:cs typeface="Century Gothic"/>
            </a:endParaRPr>
          </a:p>
        </p:txBody>
      </p:sp>
      <p:sp>
        <p:nvSpPr>
          <p:cNvPr id="21" name="Tijdelijke aanduiding voor datum 3">
            <a:extLst>
              <a:ext uri="{FF2B5EF4-FFF2-40B4-BE49-F238E27FC236}">
                <a16:creationId xmlns:a16="http://schemas.microsoft.com/office/drawing/2014/main" id="{B76F4956-F516-4391-9CA0-6709B88379CF}"/>
              </a:ext>
            </a:extLst>
          </p:cNvPr>
          <p:cNvSpPr>
            <a:spLocks noGrp="1"/>
          </p:cNvSpPr>
          <p:nvPr>
            <p:ph type="dt" sz="half" idx="2"/>
          </p:nvPr>
        </p:nvSpPr>
        <p:spPr>
          <a:xfrm>
            <a:off x="8567146" y="9845675"/>
            <a:ext cx="4522787" cy="362331"/>
          </a:xfrm>
          <a:prstGeom prst="rect">
            <a:avLst/>
          </a:prstGeom>
        </p:spPr>
        <p:txBody>
          <a:bodyPr vert="horz" lIns="91440" tIns="45720" rIns="91440" bIns="45720" rtlCol="0" anchor="ctr"/>
          <a:lstStyle>
            <a:lvl1pPr algn="l">
              <a:defRPr sz="1600">
                <a:solidFill>
                  <a:schemeClr val="tx1"/>
                </a:solidFill>
              </a:defRPr>
            </a:lvl1pPr>
          </a:lstStyle>
          <a:p>
            <a:r>
              <a:rPr lang="en-NL" spc="15">
                <a:cs typeface="Century Gothic"/>
              </a:rPr>
              <a:t>01/02/2022</a:t>
            </a:r>
            <a:endParaRPr lang="en-NL" dirty="0"/>
          </a:p>
        </p:txBody>
      </p:sp>
      <p:pic>
        <p:nvPicPr>
          <p:cNvPr id="24" name="object 5">
            <a:extLst>
              <a:ext uri="{FF2B5EF4-FFF2-40B4-BE49-F238E27FC236}">
                <a16:creationId xmlns:a16="http://schemas.microsoft.com/office/drawing/2014/main" id="{6F075547-5173-429F-B96F-8EEF5FCC9F4D}"/>
              </a:ext>
            </a:extLst>
          </p:cNvPr>
          <p:cNvPicPr/>
          <p:nvPr userDrawn="1"/>
        </p:nvPicPr>
        <p:blipFill rotWithShape="1">
          <a:blip r:embed="rId3" cstate="print"/>
          <a:srcRect b="38801"/>
          <a:stretch/>
        </p:blipFill>
        <p:spPr>
          <a:xfrm>
            <a:off x="16833850" y="9548749"/>
            <a:ext cx="2209800" cy="784846"/>
          </a:xfrm>
          <a:prstGeom prst="rect">
            <a:avLst/>
          </a:prstGeom>
        </p:spPr>
      </p:pic>
      <p:pic>
        <p:nvPicPr>
          <p:cNvPr id="25" name="object 4">
            <a:extLst>
              <a:ext uri="{FF2B5EF4-FFF2-40B4-BE49-F238E27FC236}">
                <a16:creationId xmlns:a16="http://schemas.microsoft.com/office/drawing/2014/main" id="{CFE5793B-9241-4742-B133-EA00DB0EBA45}"/>
              </a:ext>
            </a:extLst>
          </p:cNvPr>
          <p:cNvPicPr/>
          <p:nvPr userDrawn="1"/>
        </p:nvPicPr>
        <p:blipFill>
          <a:blip r:embed="rId4" cstate="print"/>
          <a:stretch>
            <a:fillRect/>
          </a:stretch>
        </p:blipFill>
        <p:spPr>
          <a:xfrm>
            <a:off x="1314326" y="9223366"/>
            <a:ext cx="18022215" cy="131116"/>
          </a:xfrm>
          <a:prstGeom prst="rect">
            <a:avLst/>
          </a:prstGeom>
        </p:spPr>
      </p:pic>
      <p:sp>
        <p:nvSpPr>
          <p:cNvPr id="3" name="Tijdelijke aanduiding voor tekst 2">
            <a:extLst>
              <a:ext uri="{FF2B5EF4-FFF2-40B4-BE49-F238E27FC236}">
                <a16:creationId xmlns:a16="http://schemas.microsoft.com/office/drawing/2014/main" id="{6F214B9B-3E0F-4D6C-AB51-4DA5360D4064}"/>
              </a:ext>
            </a:extLst>
          </p:cNvPr>
          <p:cNvSpPr>
            <a:spLocks noGrp="1"/>
          </p:cNvSpPr>
          <p:nvPr>
            <p:ph type="body" sz="quarter" idx="15"/>
          </p:nvPr>
        </p:nvSpPr>
        <p:spPr>
          <a:xfrm>
            <a:off x="1547813" y="2378075"/>
            <a:ext cx="17173575" cy="66516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Tree>
    <p:extLst>
      <p:ext uri="{BB962C8B-B14F-4D97-AF65-F5344CB8AC3E}">
        <p14:creationId xmlns:p14="http://schemas.microsoft.com/office/powerpoint/2010/main" val="411170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 Slide">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0C94DFDB-C581-4F5F-9EE3-6026E65BB7CA}"/>
              </a:ext>
            </a:extLst>
          </p:cNvPr>
          <p:cNvPicPr/>
          <p:nvPr/>
        </p:nvPicPr>
        <p:blipFill>
          <a:blip r:embed="rId2" cstate="print"/>
          <a:stretch>
            <a:fillRect/>
          </a:stretch>
        </p:blipFill>
        <p:spPr>
          <a:xfrm>
            <a:off x="0" y="0"/>
            <a:ext cx="20104100" cy="11308556"/>
          </a:xfrm>
          <a:prstGeom prst="rect">
            <a:avLst/>
          </a:prstGeom>
        </p:spPr>
      </p:pic>
      <p:sp>
        <p:nvSpPr>
          <p:cNvPr id="8" name="Picture Placeholder 2">
            <a:extLst>
              <a:ext uri="{FF2B5EF4-FFF2-40B4-BE49-F238E27FC236}">
                <a16:creationId xmlns:a16="http://schemas.microsoft.com/office/drawing/2014/main" id="{225E8100-E5BE-413E-A50C-55E7913811A3}"/>
              </a:ext>
            </a:extLst>
          </p:cNvPr>
          <p:cNvSpPr>
            <a:spLocks noGrp="1"/>
          </p:cNvSpPr>
          <p:nvPr>
            <p:ph type="pic" sz="quarter" idx="13" hasCustomPrompt="1"/>
          </p:nvPr>
        </p:nvSpPr>
        <p:spPr>
          <a:xfrm>
            <a:off x="10814050" y="7488888"/>
            <a:ext cx="3487873" cy="2217738"/>
          </a:xfrm>
          <a:prstGeom prst="rect">
            <a:avLst/>
          </a:prstGeom>
        </p:spPr>
        <p:txBody>
          <a:bodyPr/>
          <a:lstStyle>
            <a:lvl1pPr>
              <a:defRPr/>
            </a:lvl1pPr>
          </a:lstStyle>
          <a:p>
            <a:r>
              <a:rPr lang="en-GB" dirty="0"/>
              <a:t>LOGO</a:t>
            </a:r>
            <a:endParaRPr lang="en-NL" dirty="0"/>
          </a:p>
        </p:txBody>
      </p:sp>
      <p:sp>
        <p:nvSpPr>
          <p:cNvPr id="9" name="Picture Placeholder 2">
            <a:extLst>
              <a:ext uri="{FF2B5EF4-FFF2-40B4-BE49-F238E27FC236}">
                <a16:creationId xmlns:a16="http://schemas.microsoft.com/office/drawing/2014/main" id="{D3D17775-95F7-43DA-AF4F-67BD9B579F01}"/>
              </a:ext>
            </a:extLst>
          </p:cNvPr>
          <p:cNvSpPr>
            <a:spLocks noGrp="1"/>
          </p:cNvSpPr>
          <p:nvPr>
            <p:ph type="pic" sz="quarter" idx="14" hasCustomPrompt="1"/>
          </p:nvPr>
        </p:nvSpPr>
        <p:spPr>
          <a:xfrm>
            <a:off x="6190192" y="7488888"/>
            <a:ext cx="3487873" cy="2217738"/>
          </a:xfrm>
          <a:prstGeom prst="rect">
            <a:avLst/>
          </a:prstGeom>
        </p:spPr>
        <p:txBody>
          <a:bodyPr/>
          <a:lstStyle>
            <a:lvl1pPr>
              <a:defRPr/>
            </a:lvl1pPr>
          </a:lstStyle>
          <a:p>
            <a:r>
              <a:rPr lang="en-GB" dirty="0"/>
              <a:t>LOGO</a:t>
            </a:r>
            <a:endParaRPr lang="en-NL" dirty="0"/>
          </a:p>
        </p:txBody>
      </p:sp>
      <p:sp>
        <p:nvSpPr>
          <p:cNvPr id="10" name="Picture Placeholder 2">
            <a:extLst>
              <a:ext uri="{FF2B5EF4-FFF2-40B4-BE49-F238E27FC236}">
                <a16:creationId xmlns:a16="http://schemas.microsoft.com/office/drawing/2014/main" id="{3529E90C-47C7-4FC1-8D62-8D1A6A7573D4}"/>
              </a:ext>
            </a:extLst>
          </p:cNvPr>
          <p:cNvSpPr>
            <a:spLocks noGrp="1"/>
          </p:cNvSpPr>
          <p:nvPr>
            <p:ph type="pic" sz="quarter" idx="15" hasCustomPrompt="1"/>
          </p:nvPr>
        </p:nvSpPr>
        <p:spPr>
          <a:xfrm>
            <a:off x="1744076" y="7488888"/>
            <a:ext cx="3487873" cy="2217738"/>
          </a:xfrm>
          <a:prstGeom prst="rect">
            <a:avLst/>
          </a:prstGeom>
        </p:spPr>
        <p:txBody>
          <a:bodyPr/>
          <a:lstStyle>
            <a:lvl1pPr>
              <a:defRPr/>
            </a:lvl1pPr>
          </a:lstStyle>
          <a:p>
            <a:r>
              <a:rPr lang="en-GB" dirty="0"/>
              <a:t>LOGO</a:t>
            </a:r>
            <a:endParaRPr lang="en-NL" dirty="0"/>
          </a:p>
        </p:txBody>
      </p:sp>
      <p:pic>
        <p:nvPicPr>
          <p:cNvPr id="15" name="object 5">
            <a:extLst>
              <a:ext uri="{FF2B5EF4-FFF2-40B4-BE49-F238E27FC236}">
                <a16:creationId xmlns:a16="http://schemas.microsoft.com/office/drawing/2014/main" id="{6802BB59-683A-4AAE-A847-FD83CED0799D}"/>
              </a:ext>
            </a:extLst>
          </p:cNvPr>
          <p:cNvPicPr/>
          <p:nvPr userDrawn="1"/>
        </p:nvPicPr>
        <p:blipFill rotWithShape="1">
          <a:blip r:embed="rId3" cstate="print"/>
          <a:srcRect b="38801"/>
          <a:stretch/>
        </p:blipFill>
        <p:spPr>
          <a:xfrm>
            <a:off x="14776450" y="7866920"/>
            <a:ext cx="4115465" cy="1461674"/>
          </a:xfrm>
          <a:prstGeom prst="rect">
            <a:avLst/>
          </a:prstGeom>
        </p:spPr>
      </p:pic>
      <p:sp>
        <p:nvSpPr>
          <p:cNvPr id="12" name="Tijdelijke aanduiding voor voettekst 4">
            <a:extLst>
              <a:ext uri="{FF2B5EF4-FFF2-40B4-BE49-F238E27FC236}">
                <a16:creationId xmlns:a16="http://schemas.microsoft.com/office/drawing/2014/main" id="{7CD810F2-D7FA-4801-B1E5-A95148E69412}"/>
              </a:ext>
            </a:extLst>
          </p:cNvPr>
          <p:cNvSpPr>
            <a:spLocks noGrp="1"/>
          </p:cNvSpPr>
          <p:nvPr>
            <p:ph type="ftr" sz="quarter" idx="3"/>
          </p:nvPr>
        </p:nvSpPr>
        <p:spPr>
          <a:xfrm>
            <a:off x="603250" y="2357447"/>
            <a:ext cx="18550609" cy="1484588"/>
          </a:xfrm>
          <a:prstGeom prst="rect">
            <a:avLst/>
          </a:prstGeom>
        </p:spPr>
        <p:txBody>
          <a:bodyPr vert="horz" lIns="91440" tIns="45720" rIns="91440" bIns="45720" rtlCol="0" anchor="ctr"/>
          <a:lstStyle>
            <a:lvl1pPr algn="ctr">
              <a:defRPr sz="6600" b="1">
                <a:solidFill>
                  <a:schemeClr val="tx1"/>
                </a:solidFill>
              </a:defRPr>
            </a:lvl1pPr>
          </a:lstStyle>
          <a:p>
            <a:r>
              <a:rPr lang="en-US"/>
              <a:t>Titel Presentatie</a:t>
            </a:r>
            <a:endParaRPr lang="en-US" dirty="0"/>
          </a:p>
        </p:txBody>
      </p:sp>
      <p:sp>
        <p:nvSpPr>
          <p:cNvPr id="13" name="Tijdelijke aanduiding voor datum 3">
            <a:extLst>
              <a:ext uri="{FF2B5EF4-FFF2-40B4-BE49-F238E27FC236}">
                <a16:creationId xmlns:a16="http://schemas.microsoft.com/office/drawing/2014/main" id="{3F4D80E4-543D-4E65-A266-40260BA41079}"/>
              </a:ext>
            </a:extLst>
          </p:cNvPr>
          <p:cNvSpPr>
            <a:spLocks noGrp="1"/>
          </p:cNvSpPr>
          <p:nvPr>
            <p:ph type="dt" sz="half" idx="2"/>
          </p:nvPr>
        </p:nvSpPr>
        <p:spPr>
          <a:xfrm>
            <a:off x="584900" y="3886128"/>
            <a:ext cx="18568960" cy="1054424"/>
          </a:xfrm>
          <a:prstGeom prst="rect">
            <a:avLst/>
          </a:prstGeom>
        </p:spPr>
        <p:txBody>
          <a:bodyPr vert="horz" lIns="91440" tIns="45720" rIns="91440" bIns="45720" rtlCol="0" anchor="ctr"/>
          <a:lstStyle>
            <a:lvl1pPr algn="ctr">
              <a:defRPr sz="5000">
                <a:solidFill>
                  <a:schemeClr val="tx1"/>
                </a:solidFill>
              </a:defRPr>
            </a:lvl1pPr>
          </a:lstStyle>
          <a:p>
            <a:r>
              <a:rPr lang="en-NL" spc="15">
                <a:cs typeface="Century Gothic"/>
              </a:rPr>
              <a:t>01/02/2022</a:t>
            </a:r>
            <a:endParaRPr lang="en-NL" dirty="0"/>
          </a:p>
        </p:txBody>
      </p:sp>
      <p:pic>
        <p:nvPicPr>
          <p:cNvPr id="16" name="object 4">
            <a:extLst>
              <a:ext uri="{FF2B5EF4-FFF2-40B4-BE49-F238E27FC236}">
                <a16:creationId xmlns:a16="http://schemas.microsoft.com/office/drawing/2014/main" id="{4FCA2BF6-E5D6-433B-8950-8377D991A9E4}"/>
              </a:ext>
            </a:extLst>
          </p:cNvPr>
          <p:cNvPicPr/>
          <p:nvPr userDrawn="1"/>
        </p:nvPicPr>
        <p:blipFill>
          <a:blip r:embed="rId4" cstate="print"/>
          <a:stretch>
            <a:fillRect/>
          </a:stretch>
        </p:blipFill>
        <p:spPr>
          <a:xfrm>
            <a:off x="1314326" y="6504902"/>
            <a:ext cx="18022204" cy="131116"/>
          </a:xfrm>
          <a:prstGeom prst="rect">
            <a:avLst/>
          </a:prstGeom>
        </p:spPr>
      </p:pic>
    </p:spTree>
    <p:extLst>
      <p:ext uri="{BB962C8B-B14F-4D97-AF65-F5344CB8AC3E}">
        <p14:creationId xmlns:p14="http://schemas.microsoft.com/office/powerpoint/2010/main" val="379329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oo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CC03BF71-6116-4958-8177-13A00F2B726E}"/>
              </a:ext>
            </a:extLst>
          </p:cNvPr>
          <p:cNvGrpSpPr/>
          <p:nvPr userDrawn="1"/>
        </p:nvGrpSpPr>
        <p:grpSpPr>
          <a:xfrm>
            <a:off x="0" y="-37579"/>
            <a:ext cx="20104100" cy="11308556"/>
            <a:chOff x="0" y="0"/>
            <a:chExt cx="20104100" cy="11308556"/>
          </a:xfrm>
        </p:grpSpPr>
        <p:pic>
          <p:nvPicPr>
            <p:cNvPr id="8" name="object 3">
              <a:extLst>
                <a:ext uri="{FF2B5EF4-FFF2-40B4-BE49-F238E27FC236}">
                  <a16:creationId xmlns:a16="http://schemas.microsoft.com/office/drawing/2014/main" id="{D58BB63A-07E5-4E85-96C9-3441945BD45E}"/>
                </a:ext>
              </a:extLst>
            </p:cNvPr>
            <p:cNvPicPr/>
            <p:nvPr/>
          </p:nvPicPr>
          <p:blipFill>
            <a:blip r:embed="rId2" cstate="print"/>
            <a:stretch>
              <a:fillRect/>
            </a:stretch>
          </p:blipFill>
          <p:spPr>
            <a:xfrm>
              <a:off x="0" y="0"/>
              <a:ext cx="20104100" cy="11308556"/>
            </a:xfrm>
            <a:prstGeom prst="rect">
              <a:avLst/>
            </a:prstGeom>
          </p:spPr>
        </p:pic>
        <p:pic>
          <p:nvPicPr>
            <p:cNvPr id="9" name="object 4">
              <a:extLst>
                <a:ext uri="{FF2B5EF4-FFF2-40B4-BE49-F238E27FC236}">
                  <a16:creationId xmlns:a16="http://schemas.microsoft.com/office/drawing/2014/main" id="{CA8E3992-DD73-4E03-BB42-5596B0B8574F}"/>
                </a:ext>
              </a:extLst>
            </p:cNvPr>
            <p:cNvPicPr/>
            <p:nvPr/>
          </p:nvPicPr>
          <p:blipFill>
            <a:blip r:embed="rId3" cstate="print"/>
            <a:stretch>
              <a:fillRect/>
            </a:stretch>
          </p:blipFill>
          <p:spPr>
            <a:xfrm>
              <a:off x="1314326" y="6542481"/>
              <a:ext cx="18022204" cy="131116"/>
            </a:xfrm>
            <a:prstGeom prst="rect">
              <a:avLst/>
            </a:prstGeom>
          </p:spPr>
        </p:pic>
      </p:grpSp>
      <p:pic>
        <p:nvPicPr>
          <p:cNvPr id="11" name="object 6">
            <a:extLst>
              <a:ext uri="{FF2B5EF4-FFF2-40B4-BE49-F238E27FC236}">
                <a16:creationId xmlns:a16="http://schemas.microsoft.com/office/drawing/2014/main" id="{FA0733BA-B9BE-44C9-946D-6560986A42A0}"/>
              </a:ext>
            </a:extLst>
          </p:cNvPr>
          <p:cNvPicPr/>
          <p:nvPr userDrawn="1"/>
        </p:nvPicPr>
        <p:blipFill>
          <a:blip r:embed="rId4" cstate="print"/>
          <a:stretch>
            <a:fillRect/>
          </a:stretch>
        </p:blipFill>
        <p:spPr>
          <a:xfrm>
            <a:off x="14655142" y="7808090"/>
            <a:ext cx="3081596" cy="1664442"/>
          </a:xfrm>
          <a:prstGeom prst="rect">
            <a:avLst/>
          </a:prstGeom>
        </p:spPr>
      </p:pic>
      <p:sp>
        <p:nvSpPr>
          <p:cNvPr id="14" name="Text Placeholder 2">
            <a:extLst>
              <a:ext uri="{FF2B5EF4-FFF2-40B4-BE49-F238E27FC236}">
                <a16:creationId xmlns:a16="http://schemas.microsoft.com/office/drawing/2014/main" id="{4EC1B01C-7A02-49CE-B6D5-95A3D6218C5D}"/>
              </a:ext>
            </a:extLst>
          </p:cNvPr>
          <p:cNvSpPr>
            <a:spLocks noGrp="1"/>
          </p:cNvSpPr>
          <p:nvPr>
            <p:ph type="body" sz="quarter" idx="10" hasCustomPrompt="1"/>
          </p:nvPr>
        </p:nvSpPr>
        <p:spPr>
          <a:xfrm>
            <a:off x="603250" y="1993897"/>
            <a:ext cx="18568960" cy="1849737"/>
          </a:xfrm>
          <a:prstGeom prst="rect">
            <a:avLst/>
          </a:prstGeom>
        </p:spPr>
        <p:txBody>
          <a:bodyPr anchor="b"/>
          <a:lstStyle>
            <a:lvl1pPr algn="ctr">
              <a:defRPr sz="6600" b="1">
                <a:solidFill>
                  <a:schemeClr val="accent1">
                    <a:lumMod val="75000"/>
                  </a:schemeClr>
                </a:solidFill>
              </a:defRPr>
            </a:lvl1pPr>
          </a:lstStyle>
          <a:p>
            <a:pPr lvl="0"/>
            <a:r>
              <a:rPr lang="en-US" dirty="0"/>
              <a:t>Titel </a:t>
            </a:r>
            <a:r>
              <a:rPr lang="en-US" dirty="0" err="1"/>
              <a:t>Presentatie</a:t>
            </a:r>
            <a:endParaRPr lang="en-US" dirty="0"/>
          </a:p>
        </p:txBody>
      </p:sp>
      <p:sp>
        <p:nvSpPr>
          <p:cNvPr id="15" name="Text Placeholder 2">
            <a:extLst>
              <a:ext uri="{FF2B5EF4-FFF2-40B4-BE49-F238E27FC236}">
                <a16:creationId xmlns:a16="http://schemas.microsoft.com/office/drawing/2014/main" id="{E6430A70-424B-4B84-A7B3-51448693D761}"/>
              </a:ext>
            </a:extLst>
          </p:cNvPr>
          <p:cNvSpPr>
            <a:spLocks noGrp="1"/>
          </p:cNvSpPr>
          <p:nvPr>
            <p:ph type="body" sz="quarter" idx="12" hasCustomPrompt="1"/>
          </p:nvPr>
        </p:nvSpPr>
        <p:spPr>
          <a:xfrm>
            <a:off x="584899" y="3877453"/>
            <a:ext cx="18568960" cy="1849737"/>
          </a:xfrm>
          <a:prstGeom prst="rect">
            <a:avLst/>
          </a:prstGeom>
        </p:spPr>
        <p:txBody>
          <a:bodyPr anchor="t"/>
          <a:lstStyle>
            <a:lvl1pPr algn="ctr">
              <a:defRPr sz="5500" b="0">
                <a:solidFill>
                  <a:schemeClr val="accent1">
                    <a:lumMod val="75000"/>
                  </a:schemeClr>
                </a:solidFill>
              </a:defRPr>
            </a:lvl1pPr>
          </a:lstStyle>
          <a:p>
            <a:pPr lvl="0"/>
            <a:r>
              <a:rPr lang="en-US" dirty="0"/>
              <a:t>Datum</a:t>
            </a:r>
          </a:p>
        </p:txBody>
      </p:sp>
      <p:sp>
        <p:nvSpPr>
          <p:cNvPr id="3" name="Picture Placeholder 2">
            <a:extLst>
              <a:ext uri="{FF2B5EF4-FFF2-40B4-BE49-F238E27FC236}">
                <a16:creationId xmlns:a16="http://schemas.microsoft.com/office/drawing/2014/main" id="{91ACBA7A-9FB3-4F32-B5D0-68F99499CA60}"/>
              </a:ext>
            </a:extLst>
          </p:cNvPr>
          <p:cNvSpPr>
            <a:spLocks noGrp="1"/>
          </p:cNvSpPr>
          <p:nvPr>
            <p:ph type="pic" sz="quarter" idx="13"/>
          </p:nvPr>
        </p:nvSpPr>
        <p:spPr>
          <a:xfrm>
            <a:off x="10597954" y="7488888"/>
            <a:ext cx="3487873" cy="2217738"/>
          </a:xfrm>
          <a:prstGeom prst="rect">
            <a:avLst/>
          </a:prstGeom>
        </p:spPr>
        <p:txBody>
          <a:bodyPr/>
          <a:lstStyle/>
          <a:p>
            <a:endParaRPr lang="en-NL"/>
          </a:p>
        </p:txBody>
      </p:sp>
      <p:sp>
        <p:nvSpPr>
          <p:cNvPr id="10" name="Picture Placeholder 2">
            <a:extLst>
              <a:ext uri="{FF2B5EF4-FFF2-40B4-BE49-F238E27FC236}">
                <a16:creationId xmlns:a16="http://schemas.microsoft.com/office/drawing/2014/main" id="{BB938658-3602-46F3-8223-AC687FAFEFBD}"/>
              </a:ext>
            </a:extLst>
          </p:cNvPr>
          <p:cNvSpPr>
            <a:spLocks noGrp="1"/>
          </p:cNvSpPr>
          <p:nvPr>
            <p:ph type="pic" sz="quarter" idx="14"/>
          </p:nvPr>
        </p:nvSpPr>
        <p:spPr>
          <a:xfrm>
            <a:off x="6669391" y="7488888"/>
            <a:ext cx="3487873" cy="2217738"/>
          </a:xfrm>
          <a:prstGeom prst="rect">
            <a:avLst/>
          </a:prstGeom>
        </p:spPr>
        <p:txBody>
          <a:bodyPr/>
          <a:lstStyle/>
          <a:p>
            <a:endParaRPr lang="en-NL"/>
          </a:p>
        </p:txBody>
      </p:sp>
      <p:sp>
        <p:nvSpPr>
          <p:cNvPr id="12" name="Picture Placeholder 2">
            <a:extLst>
              <a:ext uri="{FF2B5EF4-FFF2-40B4-BE49-F238E27FC236}">
                <a16:creationId xmlns:a16="http://schemas.microsoft.com/office/drawing/2014/main" id="{749CDD93-A6CE-4476-B048-CC2F537D9774}"/>
              </a:ext>
            </a:extLst>
          </p:cNvPr>
          <p:cNvSpPr>
            <a:spLocks noGrp="1"/>
          </p:cNvSpPr>
          <p:nvPr>
            <p:ph type="pic" sz="quarter" idx="15"/>
          </p:nvPr>
        </p:nvSpPr>
        <p:spPr>
          <a:xfrm>
            <a:off x="2740829" y="7488888"/>
            <a:ext cx="3487873" cy="2217738"/>
          </a:xfrm>
          <a:prstGeom prst="rect">
            <a:avLst/>
          </a:prstGeom>
        </p:spPr>
        <p:txBody>
          <a:bodyPr/>
          <a:lstStyle/>
          <a:p>
            <a:endParaRPr lang="en-NL"/>
          </a:p>
        </p:txBody>
      </p:sp>
    </p:spTree>
    <p:extLst>
      <p:ext uri="{BB962C8B-B14F-4D97-AF65-F5344CB8AC3E}">
        <p14:creationId xmlns:p14="http://schemas.microsoft.com/office/powerpoint/2010/main" val="370670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ussen Slide">
    <p:bg>
      <p:bgPr>
        <a:solidFill>
          <a:schemeClr val="bg1"/>
        </a:solidFill>
        <a:effectLst/>
      </p:bgPr>
    </p:bg>
    <p:spTree>
      <p:nvGrpSpPr>
        <p:cNvPr id="1" name=""/>
        <p:cNvGrpSpPr/>
        <p:nvPr/>
      </p:nvGrpSpPr>
      <p:grpSpPr>
        <a:xfrm>
          <a:off x="0" y="0"/>
          <a:ext cx="0" cy="0"/>
          <a:chOff x="0" y="0"/>
          <a:chExt cx="0" cy="0"/>
        </a:xfrm>
      </p:grpSpPr>
      <p:pic>
        <p:nvPicPr>
          <p:cNvPr id="19" name="bg object 19"/>
          <p:cNvPicPr/>
          <p:nvPr userDrawn="1"/>
        </p:nvPicPr>
        <p:blipFill>
          <a:blip r:embed="rId2" cstate="print"/>
          <a:stretch>
            <a:fillRect/>
          </a:stretch>
        </p:blipFill>
        <p:spPr>
          <a:xfrm>
            <a:off x="0" y="795"/>
            <a:ext cx="20104099" cy="11308555"/>
          </a:xfrm>
          <a:prstGeom prst="rect">
            <a:avLst/>
          </a:prstGeom>
        </p:spPr>
      </p:pic>
      <p:pic>
        <p:nvPicPr>
          <p:cNvPr id="20" name="bg object 20"/>
          <p:cNvPicPr/>
          <p:nvPr userDrawn="1"/>
        </p:nvPicPr>
        <p:blipFill>
          <a:blip r:embed="rId3" cstate="print"/>
          <a:stretch>
            <a:fillRect/>
          </a:stretch>
        </p:blipFill>
        <p:spPr>
          <a:xfrm>
            <a:off x="13163725" y="8389001"/>
            <a:ext cx="6172816" cy="140780"/>
          </a:xfrm>
          <a:prstGeom prst="rect">
            <a:avLst/>
          </a:prstGeom>
        </p:spPr>
      </p:pic>
      <p:pic>
        <p:nvPicPr>
          <p:cNvPr id="30" name="object 5">
            <a:extLst>
              <a:ext uri="{FF2B5EF4-FFF2-40B4-BE49-F238E27FC236}">
                <a16:creationId xmlns:a16="http://schemas.microsoft.com/office/drawing/2014/main" id="{428C4FE7-C272-4661-B9BD-9AC128301FD3}"/>
              </a:ext>
            </a:extLst>
          </p:cNvPr>
          <p:cNvPicPr/>
          <p:nvPr userDrawn="1"/>
        </p:nvPicPr>
        <p:blipFill>
          <a:blip r:embed="rId4" cstate="print"/>
          <a:stretch>
            <a:fillRect/>
          </a:stretch>
        </p:blipFill>
        <p:spPr>
          <a:xfrm>
            <a:off x="15876137" y="8920218"/>
            <a:ext cx="2483390" cy="1341337"/>
          </a:xfrm>
          <a:prstGeom prst="rect">
            <a:avLst/>
          </a:prstGeom>
        </p:spPr>
      </p:pic>
      <p:sp>
        <p:nvSpPr>
          <p:cNvPr id="9" name="Text Placeholder 8">
            <a:extLst>
              <a:ext uri="{FF2B5EF4-FFF2-40B4-BE49-F238E27FC236}">
                <a16:creationId xmlns:a16="http://schemas.microsoft.com/office/drawing/2014/main" id="{3027653F-C6D7-4544-AFB5-3EC42A792B94}"/>
              </a:ext>
            </a:extLst>
          </p:cNvPr>
          <p:cNvSpPr>
            <a:spLocks noGrp="1"/>
          </p:cNvSpPr>
          <p:nvPr>
            <p:ph type="body" sz="quarter" idx="11" hasCustomPrompt="1"/>
          </p:nvPr>
        </p:nvSpPr>
        <p:spPr>
          <a:xfrm>
            <a:off x="4184650" y="9804557"/>
            <a:ext cx="4419600" cy="327025"/>
          </a:xfrm>
          <a:prstGeom prst="rect">
            <a:avLst/>
          </a:prstGeom>
        </p:spPr>
        <p:txBody>
          <a:bodyPr/>
          <a:lstStyle>
            <a:lvl1pPr>
              <a:defRPr sz="1500">
                <a:solidFill>
                  <a:schemeClr val="accent1">
                    <a:lumMod val="75000"/>
                  </a:schemeClr>
                </a:solidFill>
              </a:defRPr>
            </a:lvl1pPr>
          </a:lstStyle>
          <a:p>
            <a:pPr marL="12700">
              <a:lnSpc>
                <a:spcPct val="100000"/>
              </a:lnSpc>
              <a:spcBef>
                <a:spcPts val="125"/>
              </a:spcBef>
            </a:pPr>
            <a:r>
              <a:rPr lang="nl-NL" sz="1800" spc="15" dirty="0">
                <a:solidFill>
                  <a:schemeClr val="accent1">
                    <a:lumMod val="75000"/>
                  </a:schemeClr>
                </a:solidFill>
                <a:latin typeface="Century Gothic Pro"/>
                <a:cs typeface="Century Gothic Pro"/>
              </a:rPr>
              <a:t>Titel Presentatie / Datum</a:t>
            </a:r>
            <a:endParaRPr lang="nl-NL" sz="1800" dirty="0">
              <a:solidFill>
                <a:schemeClr val="accent1">
                  <a:lumMod val="75000"/>
                </a:schemeClr>
              </a:solidFill>
              <a:latin typeface="Century Gothic Pro"/>
              <a:cs typeface="Century Gothic Pro"/>
            </a:endParaRPr>
          </a:p>
        </p:txBody>
      </p:sp>
      <p:sp>
        <p:nvSpPr>
          <p:cNvPr id="22" name="Text Placeholder 8">
            <a:extLst>
              <a:ext uri="{FF2B5EF4-FFF2-40B4-BE49-F238E27FC236}">
                <a16:creationId xmlns:a16="http://schemas.microsoft.com/office/drawing/2014/main" id="{A7FECB99-6B6E-4919-83B4-8098BD511AD2}"/>
              </a:ext>
            </a:extLst>
          </p:cNvPr>
          <p:cNvSpPr>
            <a:spLocks noGrp="1"/>
          </p:cNvSpPr>
          <p:nvPr>
            <p:ph type="body" sz="quarter" idx="12" hasCustomPrompt="1"/>
          </p:nvPr>
        </p:nvSpPr>
        <p:spPr>
          <a:xfrm>
            <a:off x="1547460" y="9804557"/>
            <a:ext cx="1951390" cy="342301"/>
          </a:xfrm>
          <a:prstGeom prst="rect">
            <a:avLst/>
          </a:prstGeom>
        </p:spPr>
        <p:txBody>
          <a:bodyPr/>
          <a:lstStyle>
            <a:lvl1pPr>
              <a:defRPr sz="1500">
                <a:solidFill>
                  <a:schemeClr val="accent1">
                    <a:lumMod val="75000"/>
                  </a:schemeClr>
                </a:solidFill>
              </a:defRPr>
            </a:lvl1pPr>
          </a:lstStyle>
          <a:p>
            <a:pPr marL="12700">
              <a:lnSpc>
                <a:spcPct val="100000"/>
              </a:lnSpc>
              <a:spcBef>
                <a:spcPts val="125"/>
              </a:spcBef>
            </a:pPr>
            <a:r>
              <a:rPr lang="nl-NL" sz="1800" spc="15" dirty="0">
                <a:solidFill>
                  <a:schemeClr val="accent1">
                    <a:lumMod val="75000"/>
                  </a:schemeClr>
                </a:solidFill>
                <a:latin typeface="Century Gothic Pro"/>
                <a:cs typeface="Century Gothic Pro"/>
              </a:rPr>
              <a:t>NPPPZ II</a:t>
            </a:r>
            <a:endParaRPr lang="nl-NL" sz="1800" dirty="0">
              <a:solidFill>
                <a:schemeClr val="accent1">
                  <a:lumMod val="75000"/>
                </a:schemeClr>
              </a:solidFill>
              <a:latin typeface="Century Gothic Pro"/>
              <a:cs typeface="Century Gothic Pro"/>
            </a:endParaRPr>
          </a:p>
        </p:txBody>
      </p:sp>
      <p:sp>
        <p:nvSpPr>
          <p:cNvPr id="17" name="Text Placeholder 16">
            <a:extLst>
              <a:ext uri="{FF2B5EF4-FFF2-40B4-BE49-F238E27FC236}">
                <a16:creationId xmlns:a16="http://schemas.microsoft.com/office/drawing/2014/main" id="{8616970F-C315-4967-BFBF-452A121F7444}"/>
              </a:ext>
            </a:extLst>
          </p:cNvPr>
          <p:cNvSpPr>
            <a:spLocks noGrp="1"/>
          </p:cNvSpPr>
          <p:nvPr>
            <p:ph type="body" sz="quarter" idx="13" hasCustomPrompt="1"/>
          </p:nvPr>
        </p:nvSpPr>
        <p:spPr>
          <a:xfrm>
            <a:off x="1547813" y="2378075"/>
            <a:ext cx="17173575" cy="6542088"/>
          </a:xfrm>
          <a:prstGeom prst="rect">
            <a:avLst/>
          </a:prstGeom>
        </p:spPr>
        <p:txBody>
          <a:bodyPr/>
          <a:lstStyle>
            <a:lvl1pPr>
              <a:defRPr sz="2600">
                <a:solidFill>
                  <a:schemeClr val="accent1">
                    <a:lumMod val="75000"/>
                  </a:schemeClr>
                </a:solidFill>
              </a:defRPr>
            </a:lvl1pPr>
          </a:lstStyle>
          <a:p>
            <a:pPr lvl="0"/>
            <a:r>
              <a:rPr lang="en-US" dirty="0"/>
              <a:t>Broodtekst Slide</a:t>
            </a:r>
            <a:endParaRPr lang="en-NL" dirty="0"/>
          </a:p>
        </p:txBody>
      </p:sp>
      <p:sp>
        <p:nvSpPr>
          <p:cNvPr id="23" name="Text Placeholder 22">
            <a:extLst>
              <a:ext uri="{FF2B5EF4-FFF2-40B4-BE49-F238E27FC236}">
                <a16:creationId xmlns:a16="http://schemas.microsoft.com/office/drawing/2014/main" id="{A4A79365-4BAE-4D00-BD9E-2CB0390141B6}"/>
              </a:ext>
            </a:extLst>
          </p:cNvPr>
          <p:cNvSpPr>
            <a:spLocks noGrp="1"/>
          </p:cNvSpPr>
          <p:nvPr>
            <p:ph type="body" sz="quarter" idx="14" hasCustomPrompt="1"/>
          </p:nvPr>
        </p:nvSpPr>
        <p:spPr>
          <a:xfrm>
            <a:off x="1547813" y="396875"/>
            <a:ext cx="17173575" cy="1828800"/>
          </a:xfrm>
          <a:prstGeom prst="rect">
            <a:avLst/>
          </a:prstGeom>
        </p:spPr>
        <p:txBody>
          <a:bodyPr anchor="b"/>
          <a:lstStyle>
            <a:lvl1pPr>
              <a:defRPr sz="5000" b="1">
                <a:solidFill>
                  <a:schemeClr val="accent1">
                    <a:lumMod val="75000"/>
                  </a:schemeClr>
                </a:solidFill>
              </a:defRPr>
            </a:lvl1pPr>
          </a:lstStyle>
          <a:p>
            <a:pPr lvl="0"/>
            <a:r>
              <a:rPr lang="en-US" dirty="0"/>
              <a:t>Titel Slide</a:t>
            </a:r>
          </a:p>
        </p:txBody>
      </p:sp>
    </p:spTree>
    <p:extLst>
      <p:ext uri="{BB962C8B-B14F-4D97-AF65-F5344CB8AC3E}">
        <p14:creationId xmlns:p14="http://schemas.microsoft.com/office/powerpoint/2010/main" val="122721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Achter Slide">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04EC5EE4-0CD5-45CC-8AB9-9FCA6C17E44E}"/>
              </a:ext>
            </a:extLst>
          </p:cNvPr>
          <p:cNvGrpSpPr/>
          <p:nvPr userDrawn="1"/>
        </p:nvGrpSpPr>
        <p:grpSpPr>
          <a:xfrm>
            <a:off x="0" y="0"/>
            <a:ext cx="20104100" cy="11308715"/>
            <a:chOff x="0" y="0"/>
            <a:chExt cx="20104100" cy="11308715"/>
          </a:xfrm>
        </p:grpSpPr>
        <p:pic>
          <p:nvPicPr>
            <p:cNvPr id="4" name="object 3">
              <a:extLst>
                <a:ext uri="{FF2B5EF4-FFF2-40B4-BE49-F238E27FC236}">
                  <a16:creationId xmlns:a16="http://schemas.microsoft.com/office/drawing/2014/main" id="{0C94DFDB-C581-4F5F-9EE3-6026E65BB7CA}"/>
                </a:ext>
              </a:extLst>
            </p:cNvPr>
            <p:cNvPicPr/>
            <p:nvPr/>
          </p:nvPicPr>
          <p:blipFill>
            <a:blip r:embed="rId2" cstate="print"/>
            <a:stretch>
              <a:fillRect/>
            </a:stretch>
          </p:blipFill>
          <p:spPr>
            <a:xfrm>
              <a:off x="0" y="0"/>
              <a:ext cx="20104100" cy="11308556"/>
            </a:xfrm>
            <a:prstGeom prst="rect">
              <a:avLst/>
            </a:prstGeom>
          </p:spPr>
        </p:pic>
        <p:pic>
          <p:nvPicPr>
            <p:cNvPr id="5" name="object 4">
              <a:extLst>
                <a:ext uri="{FF2B5EF4-FFF2-40B4-BE49-F238E27FC236}">
                  <a16:creationId xmlns:a16="http://schemas.microsoft.com/office/drawing/2014/main" id="{9F69E130-5F17-4BC1-9118-F954924F6148}"/>
                </a:ext>
              </a:extLst>
            </p:cNvPr>
            <p:cNvPicPr/>
            <p:nvPr/>
          </p:nvPicPr>
          <p:blipFill>
            <a:blip r:embed="rId3" cstate="print"/>
            <a:stretch>
              <a:fillRect/>
            </a:stretch>
          </p:blipFill>
          <p:spPr>
            <a:xfrm>
              <a:off x="1314326" y="6546690"/>
              <a:ext cx="18022215" cy="131116"/>
            </a:xfrm>
            <a:prstGeom prst="rect">
              <a:avLst/>
            </a:prstGeom>
          </p:spPr>
        </p:pic>
      </p:grpSp>
      <p:pic>
        <p:nvPicPr>
          <p:cNvPr id="7" name="object 6">
            <a:extLst>
              <a:ext uri="{FF2B5EF4-FFF2-40B4-BE49-F238E27FC236}">
                <a16:creationId xmlns:a16="http://schemas.microsoft.com/office/drawing/2014/main" id="{3FF97F91-2BF3-4306-8CE7-06DB03229026}"/>
              </a:ext>
            </a:extLst>
          </p:cNvPr>
          <p:cNvPicPr/>
          <p:nvPr userDrawn="1"/>
        </p:nvPicPr>
        <p:blipFill>
          <a:blip r:embed="rId4" cstate="print"/>
          <a:stretch>
            <a:fillRect/>
          </a:stretch>
        </p:blipFill>
        <p:spPr>
          <a:xfrm>
            <a:off x="14655142" y="7808090"/>
            <a:ext cx="3081596" cy="1664442"/>
          </a:xfrm>
          <a:prstGeom prst="rect">
            <a:avLst/>
          </a:prstGeom>
        </p:spPr>
      </p:pic>
      <p:sp>
        <p:nvSpPr>
          <p:cNvPr id="12" name="Text Placeholder 2">
            <a:extLst>
              <a:ext uri="{FF2B5EF4-FFF2-40B4-BE49-F238E27FC236}">
                <a16:creationId xmlns:a16="http://schemas.microsoft.com/office/drawing/2014/main" id="{7C0CAF93-C7E9-4C0F-B653-A0F4B8F8EA9C}"/>
              </a:ext>
            </a:extLst>
          </p:cNvPr>
          <p:cNvSpPr>
            <a:spLocks noGrp="1"/>
          </p:cNvSpPr>
          <p:nvPr>
            <p:ph type="body" sz="quarter" idx="10" hasCustomPrompt="1"/>
          </p:nvPr>
        </p:nvSpPr>
        <p:spPr>
          <a:xfrm>
            <a:off x="603250" y="1993897"/>
            <a:ext cx="18568960" cy="1849737"/>
          </a:xfrm>
          <a:prstGeom prst="rect">
            <a:avLst/>
          </a:prstGeom>
        </p:spPr>
        <p:txBody>
          <a:bodyPr anchor="b"/>
          <a:lstStyle>
            <a:lvl1pPr algn="ctr">
              <a:defRPr sz="3300" b="1">
                <a:solidFill>
                  <a:schemeClr val="accent1">
                    <a:lumMod val="75000"/>
                  </a:schemeClr>
                </a:solidFill>
              </a:defRPr>
            </a:lvl1pPr>
          </a:lstStyle>
          <a:p>
            <a:pPr lvl="0"/>
            <a:r>
              <a:rPr lang="en-US" dirty="0"/>
              <a:t>Titel </a:t>
            </a:r>
            <a:r>
              <a:rPr lang="en-US" dirty="0" err="1"/>
              <a:t>Presentatie</a:t>
            </a:r>
            <a:endParaRPr lang="en-US" dirty="0"/>
          </a:p>
        </p:txBody>
      </p:sp>
      <p:sp>
        <p:nvSpPr>
          <p:cNvPr id="13" name="Text Placeholder 2">
            <a:extLst>
              <a:ext uri="{FF2B5EF4-FFF2-40B4-BE49-F238E27FC236}">
                <a16:creationId xmlns:a16="http://schemas.microsoft.com/office/drawing/2014/main" id="{438321FD-5A28-4516-B9A7-4642B07DC689}"/>
              </a:ext>
            </a:extLst>
          </p:cNvPr>
          <p:cNvSpPr>
            <a:spLocks noGrp="1"/>
          </p:cNvSpPr>
          <p:nvPr>
            <p:ph type="body" sz="quarter" idx="12" hasCustomPrompt="1"/>
          </p:nvPr>
        </p:nvSpPr>
        <p:spPr>
          <a:xfrm>
            <a:off x="584899" y="3877453"/>
            <a:ext cx="18568960" cy="1849737"/>
          </a:xfrm>
          <a:prstGeom prst="rect">
            <a:avLst/>
          </a:prstGeom>
        </p:spPr>
        <p:txBody>
          <a:bodyPr anchor="t"/>
          <a:lstStyle>
            <a:lvl1pPr algn="ctr">
              <a:defRPr sz="3300" b="0">
                <a:solidFill>
                  <a:schemeClr val="accent1">
                    <a:lumMod val="75000"/>
                  </a:schemeClr>
                </a:solidFill>
              </a:defRPr>
            </a:lvl1pPr>
          </a:lstStyle>
          <a:p>
            <a:pPr lvl="0"/>
            <a:r>
              <a:rPr lang="en-US" dirty="0"/>
              <a:t>Datum</a:t>
            </a:r>
          </a:p>
        </p:txBody>
      </p:sp>
      <p:sp>
        <p:nvSpPr>
          <p:cNvPr id="8" name="Picture Placeholder 2">
            <a:extLst>
              <a:ext uri="{FF2B5EF4-FFF2-40B4-BE49-F238E27FC236}">
                <a16:creationId xmlns:a16="http://schemas.microsoft.com/office/drawing/2014/main" id="{225E8100-E5BE-413E-A50C-55E7913811A3}"/>
              </a:ext>
            </a:extLst>
          </p:cNvPr>
          <p:cNvSpPr>
            <a:spLocks noGrp="1"/>
          </p:cNvSpPr>
          <p:nvPr>
            <p:ph type="pic" sz="quarter" idx="13"/>
          </p:nvPr>
        </p:nvSpPr>
        <p:spPr>
          <a:xfrm>
            <a:off x="10597954" y="7488888"/>
            <a:ext cx="3487873" cy="2217738"/>
          </a:xfrm>
          <a:prstGeom prst="rect">
            <a:avLst/>
          </a:prstGeom>
        </p:spPr>
        <p:txBody>
          <a:bodyPr/>
          <a:lstStyle/>
          <a:p>
            <a:endParaRPr lang="en-NL"/>
          </a:p>
        </p:txBody>
      </p:sp>
      <p:sp>
        <p:nvSpPr>
          <p:cNvPr id="9" name="Picture Placeholder 2">
            <a:extLst>
              <a:ext uri="{FF2B5EF4-FFF2-40B4-BE49-F238E27FC236}">
                <a16:creationId xmlns:a16="http://schemas.microsoft.com/office/drawing/2014/main" id="{D3D17775-95F7-43DA-AF4F-67BD9B579F01}"/>
              </a:ext>
            </a:extLst>
          </p:cNvPr>
          <p:cNvSpPr>
            <a:spLocks noGrp="1"/>
          </p:cNvSpPr>
          <p:nvPr>
            <p:ph type="pic" sz="quarter" idx="14"/>
          </p:nvPr>
        </p:nvSpPr>
        <p:spPr>
          <a:xfrm>
            <a:off x="6669391" y="7488888"/>
            <a:ext cx="3487873" cy="2217738"/>
          </a:xfrm>
          <a:prstGeom prst="rect">
            <a:avLst/>
          </a:prstGeom>
        </p:spPr>
        <p:txBody>
          <a:bodyPr/>
          <a:lstStyle/>
          <a:p>
            <a:endParaRPr lang="en-NL"/>
          </a:p>
        </p:txBody>
      </p:sp>
      <p:sp>
        <p:nvSpPr>
          <p:cNvPr id="10" name="Picture Placeholder 2">
            <a:extLst>
              <a:ext uri="{FF2B5EF4-FFF2-40B4-BE49-F238E27FC236}">
                <a16:creationId xmlns:a16="http://schemas.microsoft.com/office/drawing/2014/main" id="{3529E90C-47C7-4FC1-8D62-8D1A6A7573D4}"/>
              </a:ext>
            </a:extLst>
          </p:cNvPr>
          <p:cNvSpPr>
            <a:spLocks noGrp="1"/>
          </p:cNvSpPr>
          <p:nvPr>
            <p:ph type="pic" sz="quarter" idx="15"/>
          </p:nvPr>
        </p:nvSpPr>
        <p:spPr>
          <a:xfrm>
            <a:off x="2740829" y="7488888"/>
            <a:ext cx="3487873" cy="2217738"/>
          </a:xfrm>
          <a:prstGeom prst="rect">
            <a:avLst/>
          </a:prstGeom>
        </p:spPr>
        <p:txBody>
          <a:bodyPr/>
          <a:lstStyle/>
          <a:p>
            <a:endParaRPr lang="en-NL"/>
          </a:p>
        </p:txBody>
      </p:sp>
    </p:spTree>
    <p:extLst>
      <p:ext uri="{BB962C8B-B14F-4D97-AF65-F5344CB8AC3E}">
        <p14:creationId xmlns:p14="http://schemas.microsoft.com/office/powerpoint/2010/main" val="281349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oor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FC10923-E6DE-4A7B-A7F8-F4B6740029D1}"/>
              </a:ext>
            </a:extLst>
          </p:cNvPr>
          <p:cNvGraphicFramePr>
            <a:graphicFrameLocks noChangeAspect="1"/>
          </p:cNvGraphicFramePr>
          <p:nvPr userDrawn="1">
            <p:custDataLst>
              <p:tags r:id="rId1"/>
            </p:custDataLst>
            <p:extLst>
              <p:ext uri="{D42A27DB-BD31-4B8C-83A1-F6EECF244321}">
                <p14:modId xmlns:p14="http://schemas.microsoft.com/office/powerpoint/2010/main" val="1532558517"/>
              </p:ext>
            </p:extLst>
          </p:nvPr>
        </p:nvGraphicFramePr>
        <p:xfrm>
          <a:off x="2618" y="2619"/>
          <a:ext cx="2619" cy="2619"/>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2" name="Object 1" hidden="1">
                        <a:extLst>
                          <a:ext uri="{FF2B5EF4-FFF2-40B4-BE49-F238E27FC236}">
                            <a16:creationId xmlns:a16="http://schemas.microsoft.com/office/drawing/2014/main" id="{BFC10923-E6DE-4A7B-A7F8-F4B6740029D1}"/>
                          </a:ext>
                        </a:extLst>
                      </p:cNvPr>
                      <p:cNvPicPr/>
                      <p:nvPr/>
                    </p:nvPicPr>
                    <p:blipFill>
                      <a:blip r:embed="rId4"/>
                      <a:stretch>
                        <a:fillRect/>
                      </a:stretch>
                    </p:blipFill>
                    <p:spPr>
                      <a:xfrm>
                        <a:off x="2618" y="2619"/>
                        <a:ext cx="2619" cy="2619"/>
                      </a:xfrm>
                      <a:prstGeom prst="rect">
                        <a:avLst/>
                      </a:prstGeom>
                    </p:spPr>
                  </p:pic>
                </p:oleObj>
              </mc:Fallback>
            </mc:AlternateContent>
          </a:graphicData>
        </a:graphic>
      </p:graphicFrame>
      <p:grpSp>
        <p:nvGrpSpPr>
          <p:cNvPr id="7" name="object 2">
            <a:extLst>
              <a:ext uri="{FF2B5EF4-FFF2-40B4-BE49-F238E27FC236}">
                <a16:creationId xmlns:a16="http://schemas.microsoft.com/office/drawing/2014/main" id="{CC03BF71-6116-4958-8177-13A00F2B726E}"/>
              </a:ext>
            </a:extLst>
          </p:cNvPr>
          <p:cNvGrpSpPr/>
          <p:nvPr userDrawn="1"/>
        </p:nvGrpSpPr>
        <p:grpSpPr>
          <a:xfrm>
            <a:off x="0" y="-37578"/>
            <a:ext cx="20104100" cy="11308557"/>
            <a:chOff x="0" y="0"/>
            <a:chExt cx="20104100" cy="11308556"/>
          </a:xfrm>
          <a:solidFill>
            <a:srgbClr val="F1F2F2"/>
          </a:solidFill>
        </p:grpSpPr>
        <p:pic>
          <p:nvPicPr>
            <p:cNvPr id="8" name="object 3">
              <a:extLst>
                <a:ext uri="{FF2B5EF4-FFF2-40B4-BE49-F238E27FC236}">
                  <a16:creationId xmlns:a16="http://schemas.microsoft.com/office/drawing/2014/main" id="{D58BB63A-07E5-4E85-96C9-3441945BD45E}"/>
                </a:ext>
              </a:extLst>
            </p:cNvPr>
            <p:cNvPicPr/>
            <p:nvPr userDrawn="1"/>
          </p:nvPicPr>
          <p:blipFill>
            <a:blip r:embed="rId5" cstate="print"/>
            <a:stretch>
              <a:fillRect/>
            </a:stretch>
          </p:blipFill>
          <p:spPr>
            <a:xfrm>
              <a:off x="0" y="0"/>
              <a:ext cx="20104100" cy="11308556"/>
            </a:xfrm>
            <a:prstGeom prst="rect">
              <a:avLst/>
            </a:prstGeom>
            <a:grpFill/>
          </p:spPr>
        </p:pic>
        <p:pic>
          <p:nvPicPr>
            <p:cNvPr id="9" name="object 4">
              <a:extLst>
                <a:ext uri="{FF2B5EF4-FFF2-40B4-BE49-F238E27FC236}">
                  <a16:creationId xmlns:a16="http://schemas.microsoft.com/office/drawing/2014/main" id="{CA8E3992-DD73-4E03-BB42-5596B0B8574F}"/>
                </a:ext>
              </a:extLst>
            </p:cNvPr>
            <p:cNvPicPr/>
            <p:nvPr/>
          </p:nvPicPr>
          <p:blipFill>
            <a:blip r:embed="rId6" cstate="print"/>
            <a:stretch>
              <a:fillRect/>
            </a:stretch>
          </p:blipFill>
          <p:spPr>
            <a:xfrm>
              <a:off x="1314326" y="6542481"/>
              <a:ext cx="18022204" cy="131116"/>
            </a:xfrm>
            <a:prstGeom prst="rect">
              <a:avLst/>
            </a:prstGeom>
            <a:grpFill/>
          </p:spPr>
        </p:pic>
      </p:grpSp>
      <p:sp>
        <p:nvSpPr>
          <p:cNvPr id="19" name="Tijdelijke aanduiding voor voettekst 4">
            <a:extLst>
              <a:ext uri="{FF2B5EF4-FFF2-40B4-BE49-F238E27FC236}">
                <a16:creationId xmlns:a16="http://schemas.microsoft.com/office/drawing/2014/main" id="{059C0F2D-8D0C-471B-AB7D-3B090927D9F1}"/>
              </a:ext>
            </a:extLst>
          </p:cNvPr>
          <p:cNvSpPr>
            <a:spLocks noGrp="1"/>
          </p:cNvSpPr>
          <p:nvPr>
            <p:ph type="ftr" sz="quarter" idx="3"/>
          </p:nvPr>
        </p:nvSpPr>
        <p:spPr>
          <a:xfrm>
            <a:off x="603250" y="2357448"/>
            <a:ext cx="18550610" cy="1484587"/>
          </a:xfrm>
          <a:prstGeom prst="rect">
            <a:avLst/>
          </a:prstGeom>
        </p:spPr>
        <p:txBody>
          <a:bodyPr vert="horz" lIns="91440" tIns="45720" rIns="91440" bIns="45720" rtlCol="0" anchor="ctr"/>
          <a:lstStyle>
            <a:lvl1pPr algn="ctr" rtl="0">
              <a:defRPr sz="6599" b="1">
                <a:solidFill>
                  <a:schemeClr val="tx1"/>
                </a:solidFill>
              </a:defRPr>
            </a:lvl1pPr>
          </a:lstStyle>
          <a:p>
            <a:r>
              <a:rPr lang="nl-NL"/>
              <a:t>Titel Presentatie</a:t>
            </a:r>
          </a:p>
        </p:txBody>
      </p:sp>
      <p:sp>
        <p:nvSpPr>
          <p:cNvPr id="24" name="Tijdelijke aanduiding voor datum 3">
            <a:extLst>
              <a:ext uri="{FF2B5EF4-FFF2-40B4-BE49-F238E27FC236}">
                <a16:creationId xmlns:a16="http://schemas.microsoft.com/office/drawing/2014/main" id="{B99D7D1E-4B6E-4440-B819-DC0A213235A0}"/>
              </a:ext>
            </a:extLst>
          </p:cNvPr>
          <p:cNvSpPr>
            <a:spLocks noGrp="1"/>
          </p:cNvSpPr>
          <p:nvPr>
            <p:ph type="dt" sz="half" idx="2"/>
          </p:nvPr>
        </p:nvSpPr>
        <p:spPr>
          <a:xfrm>
            <a:off x="584901" y="3886127"/>
            <a:ext cx="18568959" cy="1054425"/>
          </a:xfrm>
          <a:prstGeom prst="rect">
            <a:avLst/>
          </a:prstGeom>
        </p:spPr>
        <p:txBody>
          <a:bodyPr vert="horz" lIns="91440" tIns="45720" rIns="91440" bIns="45720" rtlCol="0" anchor="ctr"/>
          <a:lstStyle>
            <a:lvl1pPr algn="ctr" rtl="0">
              <a:defRPr sz="5000">
                <a:solidFill>
                  <a:schemeClr val="tx1"/>
                </a:solidFill>
              </a:defRPr>
            </a:lvl1pPr>
          </a:lstStyle>
          <a:p>
            <a:r>
              <a:rPr lang="nl-NL" spc="15">
                <a:cs typeface="Century Gothic"/>
              </a:rPr>
              <a:t>01/02/2022</a:t>
            </a:r>
            <a:endParaRPr lang="nl-NL"/>
          </a:p>
        </p:txBody>
      </p:sp>
      <p:sp>
        <p:nvSpPr>
          <p:cNvPr id="13" name="Picture Placeholder 2">
            <a:extLst>
              <a:ext uri="{FF2B5EF4-FFF2-40B4-BE49-F238E27FC236}">
                <a16:creationId xmlns:a16="http://schemas.microsoft.com/office/drawing/2014/main" id="{586596B8-C192-48D5-B69D-CEB3B7BBF18B}"/>
              </a:ext>
            </a:extLst>
          </p:cNvPr>
          <p:cNvSpPr>
            <a:spLocks noGrp="1"/>
          </p:cNvSpPr>
          <p:nvPr>
            <p:ph type="pic" sz="quarter" idx="13" hasCustomPrompt="1"/>
          </p:nvPr>
        </p:nvSpPr>
        <p:spPr>
          <a:xfrm>
            <a:off x="10814050" y="7488889"/>
            <a:ext cx="3487873" cy="2217737"/>
          </a:xfrm>
          <a:prstGeom prst="rect">
            <a:avLst/>
          </a:prstGeom>
        </p:spPr>
        <p:txBody>
          <a:bodyPr/>
          <a:lstStyle>
            <a:lvl1pPr rtl="0">
              <a:defRPr/>
            </a:lvl1pPr>
          </a:lstStyle>
          <a:p>
            <a:r>
              <a:rPr lang="nl-NL"/>
              <a:t>LOGO</a:t>
            </a:r>
          </a:p>
        </p:txBody>
      </p:sp>
      <p:sp>
        <p:nvSpPr>
          <p:cNvPr id="14" name="Picture Placeholder 2">
            <a:extLst>
              <a:ext uri="{FF2B5EF4-FFF2-40B4-BE49-F238E27FC236}">
                <a16:creationId xmlns:a16="http://schemas.microsoft.com/office/drawing/2014/main" id="{0EC8A275-0932-4EFB-854C-3D12216D282C}"/>
              </a:ext>
            </a:extLst>
          </p:cNvPr>
          <p:cNvSpPr>
            <a:spLocks noGrp="1"/>
          </p:cNvSpPr>
          <p:nvPr>
            <p:ph type="pic" sz="quarter" idx="14" hasCustomPrompt="1"/>
          </p:nvPr>
        </p:nvSpPr>
        <p:spPr>
          <a:xfrm>
            <a:off x="6190193" y="7488889"/>
            <a:ext cx="3487873" cy="2217737"/>
          </a:xfrm>
          <a:prstGeom prst="rect">
            <a:avLst/>
          </a:prstGeom>
        </p:spPr>
        <p:txBody>
          <a:bodyPr/>
          <a:lstStyle>
            <a:lvl1pPr rtl="0">
              <a:defRPr/>
            </a:lvl1pPr>
          </a:lstStyle>
          <a:p>
            <a:r>
              <a:rPr lang="nl-NL"/>
              <a:t>LOGO</a:t>
            </a:r>
          </a:p>
        </p:txBody>
      </p:sp>
      <p:sp>
        <p:nvSpPr>
          <p:cNvPr id="15" name="Picture Placeholder 2">
            <a:extLst>
              <a:ext uri="{FF2B5EF4-FFF2-40B4-BE49-F238E27FC236}">
                <a16:creationId xmlns:a16="http://schemas.microsoft.com/office/drawing/2014/main" id="{A3DD8028-864A-49E5-AC25-F23E49E256A5}"/>
              </a:ext>
            </a:extLst>
          </p:cNvPr>
          <p:cNvSpPr>
            <a:spLocks noGrp="1"/>
          </p:cNvSpPr>
          <p:nvPr>
            <p:ph type="pic" sz="quarter" idx="15" hasCustomPrompt="1"/>
          </p:nvPr>
        </p:nvSpPr>
        <p:spPr>
          <a:xfrm>
            <a:off x="1744077" y="7488889"/>
            <a:ext cx="3487873" cy="2217737"/>
          </a:xfrm>
          <a:prstGeom prst="rect">
            <a:avLst/>
          </a:prstGeom>
        </p:spPr>
        <p:txBody>
          <a:bodyPr/>
          <a:lstStyle>
            <a:lvl1pPr rtl="0">
              <a:defRPr/>
            </a:lvl1pPr>
          </a:lstStyle>
          <a:p>
            <a:r>
              <a:rPr lang="nl-NL"/>
              <a:t>LOGO</a:t>
            </a:r>
          </a:p>
        </p:txBody>
      </p:sp>
      <p:pic>
        <p:nvPicPr>
          <p:cNvPr id="16" name="object 5">
            <a:extLst>
              <a:ext uri="{FF2B5EF4-FFF2-40B4-BE49-F238E27FC236}">
                <a16:creationId xmlns:a16="http://schemas.microsoft.com/office/drawing/2014/main" id="{E3FFE39B-C089-404C-9024-C292D2971C26}"/>
              </a:ext>
            </a:extLst>
          </p:cNvPr>
          <p:cNvPicPr/>
          <p:nvPr userDrawn="1"/>
        </p:nvPicPr>
        <p:blipFill rotWithShape="1">
          <a:blip r:embed="rId7" cstate="print"/>
          <a:srcRect b="38801"/>
          <a:stretch/>
        </p:blipFill>
        <p:spPr>
          <a:xfrm>
            <a:off x="14776452" y="7866921"/>
            <a:ext cx="4115465" cy="1461673"/>
          </a:xfrm>
          <a:prstGeom prst="rect">
            <a:avLst/>
          </a:prstGeom>
        </p:spPr>
      </p:pic>
    </p:spTree>
    <p:extLst>
      <p:ext uri="{BB962C8B-B14F-4D97-AF65-F5344CB8AC3E}">
        <p14:creationId xmlns:p14="http://schemas.microsoft.com/office/powerpoint/2010/main" val="148630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ussen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29FD60-0FA5-4EB8-9144-F427572D8F77}"/>
              </a:ext>
            </a:extLst>
          </p:cNvPr>
          <p:cNvGraphicFramePr>
            <a:graphicFrameLocks noChangeAspect="1"/>
          </p:cNvGraphicFramePr>
          <p:nvPr userDrawn="1">
            <p:custDataLst>
              <p:tags r:id="rId1"/>
            </p:custDataLst>
            <p:extLst>
              <p:ext uri="{D42A27DB-BD31-4B8C-83A1-F6EECF244321}">
                <p14:modId xmlns:p14="http://schemas.microsoft.com/office/powerpoint/2010/main" val="1033688776"/>
              </p:ext>
            </p:extLst>
          </p:nvPr>
        </p:nvGraphicFramePr>
        <p:xfrm>
          <a:off x="2618" y="2619"/>
          <a:ext cx="2619" cy="2619"/>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2" name="Object 1" hidden="1">
                        <a:extLst>
                          <a:ext uri="{FF2B5EF4-FFF2-40B4-BE49-F238E27FC236}">
                            <a16:creationId xmlns:a16="http://schemas.microsoft.com/office/drawing/2014/main" id="{7F29FD60-0FA5-4EB8-9144-F427572D8F77}"/>
                          </a:ext>
                        </a:extLst>
                      </p:cNvPr>
                      <p:cNvPicPr/>
                      <p:nvPr/>
                    </p:nvPicPr>
                    <p:blipFill>
                      <a:blip r:embed="rId4"/>
                      <a:stretch>
                        <a:fillRect/>
                      </a:stretch>
                    </p:blipFill>
                    <p:spPr>
                      <a:xfrm>
                        <a:off x="2618" y="2619"/>
                        <a:ext cx="2619" cy="2619"/>
                      </a:xfrm>
                      <a:prstGeom prst="rect">
                        <a:avLst/>
                      </a:prstGeom>
                    </p:spPr>
                  </p:pic>
                </p:oleObj>
              </mc:Fallback>
            </mc:AlternateContent>
          </a:graphicData>
        </a:graphic>
      </p:graphicFrame>
      <p:sp>
        <p:nvSpPr>
          <p:cNvPr id="5" name="Rechthoek 4">
            <a:extLst>
              <a:ext uri="{FF2B5EF4-FFF2-40B4-BE49-F238E27FC236}">
                <a16:creationId xmlns:a16="http://schemas.microsoft.com/office/drawing/2014/main" id="{4B6918A8-BF83-4F5E-8489-5B923CE23F9E}"/>
              </a:ext>
            </a:extLst>
          </p:cNvPr>
          <p:cNvSpPr/>
          <p:nvPr userDrawn="1"/>
        </p:nvSpPr>
        <p:spPr>
          <a:xfrm>
            <a:off x="0" y="0"/>
            <a:ext cx="20104100" cy="1130935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01"/>
          </a:p>
        </p:txBody>
      </p:sp>
      <p:pic>
        <p:nvPicPr>
          <p:cNvPr id="12" name="object 4">
            <a:extLst>
              <a:ext uri="{FF2B5EF4-FFF2-40B4-BE49-F238E27FC236}">
                <a16:creationId xmlns:a16="http://schemas.microsoft.com/office/drawing/2014/main" id="{EDC995C1-7FDB-4EB9-AE08-EBD6A71A5DA5}"/>
              </a:ext>
            </a:extLst>
          </p:cNvPr>
          <p:cNvPicPr/>
          <p:nvPr userDrawn="1"/>
        </p:nvPicPr>
        <p:blipFill>
          <a:blip r:embed="rId5" cstate="print"/>
          <a:stretch>
            <a:fillRect/>
          </a:stretch>
        </p:blipFill>
        <p:spPr>
          <a:xfrm>
            <a:off x="5969934" y="8321677"/>
            <a:ext cx="13627890" cy="149630"/>
          </a:xfrm>
          <a:prstGeom prst="rect">
            <a:avLst/>
          </a:prstGeom>
        </p:spPr>
      </p:pic>
      <p:pic>
        <p:nvPicPr>
          <p:cNvPr id="3" name="Afbeelding 2">
            <a:extLst>
              <a:ext uri="{FF2B5EF4-FFF2-40B4-BE49-F238E27FC236}">
                <a16:creationId xmlns:a16="http://schemas.microsoft.com/office/drawing/2014/main" id="{CC6B417B-B5A0-47E6-99CF-DCF33C12DAC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3968" t="10873" b="10873"/>
          <a:stretch/>
        </p:blipFill>
        <p:spPr>
          <a:xfrm>
            <a:off x="1" y="-1"/>
            <a:ext cx="7777601" cy="11309352"/>
          </a:xfrm>
          <a:prstGeom prst="rect">
            <a:avLst/>
          </a:prstGeom>
        </p:spPr>
      </p:pic>
      <p:sp>
        <p:nvSpPr>
          <p:cNvPr id="10" name="Text Placeholder 22">
            <a:extLst>
              <a:ext uri="{FF2B5EF4-FFF2-40B4-BE49-F238E27FC236}">
                <a16:creationId xmlns:a16="http://schemas.microsoft.com/office/drawing/2014/main" id="{B8463D82-32A9-4DDB-8403-F94E921C8B25}"/>
              </a:ext>
            </a:extLst>
          </p:cNvPr>
          <p:cNvSpPr>
            <a:spLocks noGrp="1"/>
          </p:cNvSpPr>
          <p:nvPr>
            <p:ph type="body" sz="quarter" idx="14" hasCustomPrompt="1"/>
          </p:nvPr>
        </p:nvSpPr>
        <p:spPr>
          <a:xfrm>
            <a:off x="8451852" y="5823508"/>
            <a:ext cx="11125200" cy="2296562"/>
          </a:xfrm>
          <a:prstGeom prst="rect">
            <a:avLst/>
          </a:prstGeom>
        </p:spPr>
        <p:txBody>
          <a:bodyPr anchor="b"/>
          <a:lstStyle>
            <a:lvl1pPr rtl="0">
              <a:defRPr sz="6599" b="1">
                <a:solidFill>
                  <a:schemeClr val="tx1"/>
                </a:solidFill>
              </a:defRPr>
            </a:lvl1pPr>
          </a:lstStyle>
          <a:p>
            <a:pPr lvl="0"/>
            <a:r>
              <a:rPr lang="nl-NL"/>
              <a:t>Tussenslide Titel</a:t>
            </a:r>
          </a:p>
        </p:txBody>
      </p:sp>
      <p:pic>
        <p:nvPicPr>
          <p:cNvPr id="11" name="object 5">
            <a:extLst>
              <a:ext uri="{FF2B5EF4-FFF2-40B4-BE49-F238E27FC236}">
                <a16:creationId xmlns:a16="http://schemas.microsoft.com/office/drawing/2014/main" id="{C39B39A3-CED5-49AD-A4D0-0F1D980AA5EB}"/>
              </a:ext>
            </a:extLst>
          </p:cNvPr>
          <p:cNvPicPr/>
          <p:nvPr userDrawn="1"/>
        </p:nvPicPr>
        <p:blipFill rotWithShape="1">
          <a:blip r:embed="rId7" cstate="print"/>
          <a:srcRect b="38801"/>
          <a:stretch/>
        </p:blipFill>
        <p:spPr>
          <a:xfrm>
            <a:off x="15843252" y="9007475"/>
            <a:ext cx="3733801" cy="1326119"/>
          </a:xfrm>
          <a:prstGeom prst="rect">
            <a:avLst/>
          </a:prstGeom>
        </p:spPr>
      </p:pic>
    </p:spTree>
    <p:extLst>
      <p:ext uri="{BB962C8B-B14F-4D97-AF65-F5344CB8AC3E}">
        <p14:creationId xmlns:p14="http://schemas.microsoft.com/office/powerpoint/2010/main" val="94887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0.xml"/><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4" r:id="rId1"/>
    <p:sldLayoutId id="2147483662" r:id="rId2"/>
    <p:sldLayoutId id="2147483667" r:id="rId3"/>
    <p:sldLayoutId id="2147483666" r:id="rId4"/>
    <p:sldLayoutId id="2147483668" r:id="rId5"/>
    <p:sldLayoutId id="2147483669" r:id="rId6"/>
    <p:sldLayoutId id="2147483672" r:id="rId7"/>
  </p:sldLayoutIdLst>
  <p:hf sldNum="0" hdr="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181D22-1E64-4068-99DE-155140BC761C}"/>
              </a:ext>
            </a:extLst>
          </p:cNvPr>
          <p:cNvGraphicFramePr>
            <a:graphicFrameLocks noChangeAspect="1"/>
          </p:cNvGraphicFramePr>
          <p:nvPr userDrawn="1">
            <p:custDataLst>
              <p:tags r:id="rId6"/>
            </p:custDataLst>
            <p:extLst>
              <p:ext uri="{D42A27DB-BD31-4B8C-83A1-F6EECF244321}">
                <p14:modId xmlns:p14="http://schemas.microsoft.com/office/powerpoint/2010/main" val="2393721608"/>
              </p:ext>
            </p:extLst>
          </p:nvPr>
        </p:nvGraphicFramePr>
        <p:xfrm>
          <a:off x="2618" y="2619"/>
          <a:ext cx="2619" cy="2619"/>
        </p:xfrm>
        <a:graphic>
          <a:graphicData uri="http://schemas.openxmlformats.org/presentationml/2006/ole">
            <mc:AlternateContent xmlns:mc="http://schemas.openxmlformats.org/markup-compatibility/2006">
              <mc:Choice xmlns:v="urn:schemas-microsoft-com:vml" Requires="v">
                <p:oleObj name="think-cell Slide" r:id="rId7" imgW="503" imgH="503" progId="TCLayout.ActiveDocument.1">
                  <p:embed/>
                </p:oleObj>
              </mc:Choice>
              <mc:Fallback>
                <p:oleObj name="think-cell Slide" r:id="rId7" imgW="503" imgH="503" progId="TCLayout.ActiveDocument.1">
                  <p:embed/>
                  <p:pic>
                    <p:nvPicPr>
                      <p:cNvPr id="2" name="Object 1" hidden="1">
                        <a:extLst>
                          <a:ext uri="{FF2B5EF4-FFF2-40B4-BE49-F238E27FC236}">
                            <a16:creationId xmlns:a16="http://schemas.microsoft.com/office/drawing/2014/main" id="{21181D22-1E64-4068-99DE-155140BC761C}"/>
                          </a:ext>
                        </a:extLst>
                      </p:cNvPr>
                      <p:cNvPicPr/>
                      <p:nvPr/>
                    </p:nvPicPr>
                    <p:blipFill>
                      <a:blip r:embed="rId8"/>
                      <a:stretch>
                        <a:fillRect/>
                      </a:stretch>
                    </p:blipFill>
                    <p:spPr>
                      <a:xfrm>
                        <a:off x="2618" y="2619"/>
                        <a:ext cx="2619" cy="2619"/>
                      </a:xfrm>
                      <a:prstGeom prst="rect">
                        <a:avLst/>
                      </a:prstGeom>
                    </p:spPr>
                  </p:pic>
                </p:oleObj>
              </mc:Fallback>
            </mc:AlternateContent>
          </a:graphicData>
        </a:graphic>
      </p:graphicFrame>
    </p:spTree>
    <p:extLst>
      <p:ext uri="{BB962C8B-B14F-4D97-AF65-F5344CB8AC3E}">
        <p14:creationId xmlns:p14="http://schemas.microsoft.com/office/powerpoint/2010/main" val="19190560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p:txStyles>
    <p:titleStyle>
      <a:lvl1pPr>
        <a:defRPr>
          <a:latin typeface="+mj-lt"/>
          <a:ea typeface="+mj-ea"/>
          <a:cs typeface="+mj-cs"/>
        </a:defRPr>
      </a:lvl1pPr>
    </p:titleStyle>
    <p:bodyStyle>
      <a:lvl1pPr marL="0">
        <a:defRPr>
          <a:latin typeface="+mn-lt"/>
          <a:ea typeface="+mn-ea"/>
          <a:cs typeface="+mn-cs"/>
        </a:defRPr>
      </a:lvl1pPr>
      <a:lvl2pPr marL="457179">
        <a:defRPr>
          <a:latin typeface="+mn-lt"/>
          <a:ea typeface="+mn-ea"/>
          <a:cs typeface="+mn-cs"/>
        </a:defRPr>
      </a:lvl2pPr>
      <a:lvl3pPr marL="914357">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3">
        <a:defRPr>
          <a:latin typeface="+mn-lt"/>
          <a:ea typeface="+mn-ea"/>
          <a:cs typeface="+mn-cs"/>
        </a:defRPr>
      </a:lvl6pPr>
      <a:lvl7pPr marL="2743072">
        <a:defRPr>
          <a:latin typeface="+mn-lt"/>
          <a:ea typeface="+mn-ea"/>
          <a:cs typeface="+mn-cs"/>
        </a:defRPr>
      </a:lvl7pPr>
      <a:lvl8pPr marL="3200252">
        <a:defRPr>
          <a:latin typeface="+mn-lt"/>
          <a:ea typeface="+mn-ea"/>
          <a:cs typeface="+mn-cs"/>
        </a:defRPr>
      </a:lvl8pPr>
      <a:lvl9pPr marL="3657431">
        <a:defRPr>
          <a:latin typeface="+mn-lt"/>
          <a:ea typeface="+mn-ea"/>
          <a:cs typeface="+mn-cs"/>
        </a:defRPr>
      </a:lvl9pPr>
    </p:bodyStyle>
    <p:otherStyle>
      <a:lvl1pPr marL="0">
        <a:defRPr>
          <a:latin typeface="+mn-lt"/>
          <a:ea typeface="+mn-ea"/>
          <a:cs typeface="+mn-cs"/>
        </a:defRPr>
      </a:lvl1pPr>
      <a:lvl2pPr marL="457179">
        <a:defRPr>
          <a:latin typeface="+mn-lt"/>
          <a:ea typeface="+mn-ea"/>
          <a:cs typeface="+mn-cs"/>
        </a:defRPr>
      </a:lvl2pPr>
      <a:lvl3pPr marL="914357">
        <a:defRPr>
          <a:latin typeface="+mn-lt"/>
          <a:ea typeface="+mn-ea"/>
          <a:cs typeface="+mn-cs"/>
        </a:defRPr>
      </a:lvl3pPr>
      <a:lvl4pPr marL="1371536">
        <a:defRPr>
          <a:latin typeface="+mn-lt"/>
          <a:ea typeface="+mn-ea"/>
          <a:cs typeface="+mn-cs"/>
        </a:defRPr>
      </a:lvl4pPr>
      <a:lvl5pPr marL="1828715">
        <a:defRPr>
          <a:latin typeface="+mn-lt"/>
          <a:ea typeface="+mn-ea"/>
          <a:cs typeface="+mn-cs"/>
        </a:defRPr>
      </a:lvl5pPr>
      <a:lvl6pPr marL="2285893">
        <a:defRPr>
          <a:latin typeface="+mn-lt"/>
          <a:ea typeface="+mn-ea"/>
          <a:cs typeface="+mn-cs"/>
        </a:defRPr>
      </a:lvl6pPr>
      <a:lvl7pPr marL="2743072">
        <a:defRPr>
          <a:latin typeface="+mn-lt"/>
          <a:ea typeface="+mn-ea"/>
          <a:cs typeface="+mn-cs"/>
        </a:defRPr>
      </a:lvl7pPr>
      <a:lvl8pPr marL="3200252">
        <a:defRPr>
          <a:latin typeface="+mn-lt"/>
          <a:ea typeface="+mn-ea"/>
          <a:cs typeface="+mn-cs"/>
        </a:defRPr>
      </a:lvl8pPr>
      <a:lvl9pPr marL="365743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3.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9.emf"/><Relationship Id="rId10" Type="http://schemas.openxmlformats.org/officeDocument/2006/relationships/image" Target="../media/image16.png"/><Relationship Id="rId4" Type="http://schemas.openxmlformats.org/officeDocument/2006/relationships/oleObject" Target="../embeddings/oleObject6.bin"/><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D0E73F0-84B8-9C30-41C0-897D377853D2}"/>
              </a:ext>
            </a:extLst>
          </p:cNvPr>
          <p:cNvSpPr>
            <a:spLocks noGrp="1"/>
          </p:cNvSpPr>
          <p:nvPr>
            <p:ph type="body" sz="quarter" idx="14"/>
          </p:nvPr>
        </p:nvSpPr>
        <p:spPr/>
        <p:txBody>
          <a:bodyPr lIns="91440" tIns="45720" rIns="91440" bIns="45720" anchor="b"/>
          <a:lstStyle/>
          <a:p>
            <a:r>
              <a:rPr lang="nl-NL" dirty="0"/>
              <a:t>Werkgroep verkoop</a:t>
            </a:r>
          </a:p>
          <a:p>
            <a:r>
              <a:rPr lang="nl-NL" sz="2400" dirty="0"/>
              <a:t>14-7-2022</a:t>
            </a:r>
          </a:p>
        </p:txBody>
      </p:sp>
    </p:spTree>
    <p:extLst>
      <p:ext uri="{BB962C8B-B14F-4D97-AF65-F5344CB8AC3E}">
        <p14:creationId xmlns:p14="http://schemas.microsoft.com/office/powerpoint/2010/main" val="61258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F49A816A-F168-D428-F1C5-C8C13EB3EFBF}"/>
              </a:ext>
            </a:extLst>
          </p:cNvPr>
          <p:cNvSpPr>
            <a:spLocks noGrp="1"/>
          </p:cNvSpPr>
          <p:nvPr>
            <p:ph type="body" sz="quarter" idx="14"/>
          </p:nvPr>
        </p:nvSpPr>
        <p:spPr>
          <a:xfrm>
            <a:off x="1465262" y="1365250"/>
            <a:ext cx="17173575" cy="1828800"/>
          </a:xfrm>
        </p:spPr>
        <p:txBody>
          <a:bodyPr/>
          <a:lstStyle/>
          <a:p>
            <a:r>
              <a:rPr lang="nl-NL" dirty="0"/>
              <a:t>Focus mede laten bepalen door haalbaarheid</a:t>
            </a:r>
          </a:p>
          <a:p>
            <a:endParaRPr lang="nl-NL" dirty="0"/>
          </a:p>
        </p:txBody>
      </p:sp>
      <p:sp>
        <p:nvSpPr>
          <p:cNvPr id="11" name="Tijdelijke aanduiding voor tekst 10">
            <a:extLst>
              <a:ext uri="{FF2B5EF4-FFF2-40B4-BE49-F238E27FC236}">
                <a16:creationId xmlns:a16="http://schemas.microsoft.com/office/drawing/2014/main" id="{918FA07E-4056-2A5E-C20B-23F3C92B13FE}"/>
              </a:ext>
            </a:extLst>
          </p:cNvPr>
          <p:cNvSpPr>
            <a:spLocks noGrp="1"/>
          </p:cNvSpPr>
          <p:nvPr>
            <p:ph type="body" sz="quarter" idx="15"/>
          </p:nvPr>
        </p:nvSpPr>
        <p:spPr>
          <a:xfrm>
            <a:off x="1627114" y="2702347"/>
            <a:ext cx="17721261" cy="6651625"/>
          </a:xfrm>
        </p:spPr>
        <p:txBody>
          <a:bodyPr/>
          <a:lstStyle/>
          <a:p>
            <a:r>
              <a:rPr lang="nl-NL" sz="2800" dirty="0"/>
              <a:t>Mate van haalbaarheid neemt toe</a:t>
            </a:r>
          </a:p>
          <a:p>
            <a:endParaRPr lang="nl-NL" sz="2800" dirty="0"/>
          </a:p>
          <a:p>
            <a:r>
              <a:rPr lang="nl-NL" sz="2800" dirty="0"/>
              <a:t>Heel nieuw contract							Uitbreiding van bestaand contract</a:t>
            </a:r>
          </a:p>
          <a:p>
            <a:endParaRPr lang="nl-NL" sz="2800" dirty="0"/>
          </a:p>
          <a:p>
            <a:r>
              <a:rPr lang="nl-NL" sz="2800" dirty="0"/>
              <a:t>Zorgsoort overstijgend 						Passend binnen een zorgsoort</a:t>
            </a:r>
          </a:p>
          <a:p>
            <a:endParaRPr lang="nl-NL" sz="2800" dirty="0"/>
          </a:p>
          <a:p>
            <a:r>
              <a:rPr lang="nl-NL" sz="2800" dirty="0"/>
              <a:t>Geen passende betaaltitel					Wel passende betaaltitel</a:t>
            </a:r>
          </a:p>
          <a:p>
            <a:endParaRPr lang="nl-NL" sz="2800" dirty="0"/>
          </a:p>
          <a:p>
            <a:r>
              <a:rPr lang="nl-NL" sz="2800" dirty="0"/>
              <a:t>Nieuwe zorgaanbieder (netwerk)				Bestaande zorgaanbieder</a:t>
            </a:r>
          </a:p>
          <a:p>
            <a:endParaRPr lang="nl-NL" sz="2800" dirty="0"/>
          </a:p>
          <a:p>
            <a:r>
              <a:rPr lang="nl-NL" sz="2800" dirty="0"/>
              <a:t>….										….</a:t>
            </a:r>
          </a:p>
          <a:p>
            <a:endParaRPr lang="nl-NL" sz="2800" dirty="0"/>
          </a:p>
          <a:p>
            <a:r>
              <a:rPr lang="nl-NL" sz="2800" dirty="0"/>
              <a:t>We gaan hierover graag in discussie en bespreken wat haalbaar is om nog dit jaar af te spreken.</a:t>
            </a:r>
          </a:p>
          <a:p>
            <a:endParaRPr lang="nl-NL" sz="2800" dirty="0"/>
          </a:p>
        </p:txBody>
      </p:sp>
      <p:cxnSp>
        <p:nvCxnSpPr>
          <p:cNvPr id="3" name="Rechte verbindingslijn met pijl 2">
            <a:extLst>
              <a:ext uri="{FF2B5EF4-FFF2-40B4-BE49-F238E27FC236}">
                <a16:creationId xmlns:a16="http://schemas.microsoft.com/office/drawing/2014/main" id="{D5D76602-2927-11E4-E335-345A670404A0}"/>
              </a:ext>
            </a:extLst>
          </p:cNvPr>
          <p:cNvCxnSpPr/>
          <p:nvPr/>
        </p:nvCxnSpPr>
        <p:spPr>
          <a:xfrm>
            <a:off x="1771130" y="3310227"/>
            <a:ext cx="1634581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7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6AE059-F3CE-8520-469B-EB4091C0A66D}"/>
              </a:ext>
            </a:extLst>
          </p:cNvPr>
          <p:cNvSpPr>
            <a:spLocks noGrp="1"/>
          </p:cNvSpPr>
          <p:nvPr>
            <p:ph type="body" sz="quarter" idx="14"/>
          </p:nvPr>
        </p:nvSpPr>
        <p:spPr/>
        <p:txBody>
          <a:bodyPr/>
          <a:lstStyle/>
          <a:p>
            <a:r>
              <a:rPr lang="nl-NL" dirty="0"/>
              <a:t>Focus bepalen</a:t>
            </a:r>
          </a:p>
        </p:txBody>
      </p:sp>
      <p:sp>
        <p:nvSpPr>
          <p:cNvPr id="7" name="Tijdelijke aanduiding voor tekst 6">
            <a:extLst>
              <a:ext uri="{FF2B5EF4-FFF2-40B4-BE49-F238E27FC236}">
                <a16:creationId xmlns:a16="http://schemas.microsoft.com/office/drawing/2014/main" id="{02115793-8B1F-D706-3ED1-537166101F3F}"/>
              </a:ext>
            </a:extLst>
          </p:cNvPr>
          <p:cNvSpPr>
            <a:spLocks noGrp="1"/>
          </p:cNvSpPr>
          <p:nvPr>
            <p:ph type="body" sz="quarter" idx="15"/>
          </p:nvPr>
        </p:nvSpPr>
        <p:spPr/>
        <p:txBody>
          <a:bodyPr/>
          <a:lstStyle/>
          <a:p>
            <a:pPr marL="457200" indent="-457200">
              <a:buFont typeface="Arial" panose="020B0604020202020204" pitchFamily="34" charset="0"/>
              <a:buChar char="•"/>
            </a:pPr>
            <a:r>
              <a:rPr lang="nl-NL" sz="2800" dirty="0"/>
              <a:t>Gaat het over benutten van financieringsmogelijkheden voor de inkoop van 2023 of voor later? (vanuit wens en haalbaarheid gedacht)</a:t>
            </a:r>
          </a:p>
          <a:p>
            <a:pPr marL="457200" indent="-457200">
              <a:buFont typeface="Arial" panose="020B0604020202020204" pitchFamily="34" charset="0"/>
              <a:buChar char="•"/>
            </a:pPr>
            <a:r>
              <a:rPr lang="nl-NL" sz="2800" dirty="0"/>
              <a:t>Vaststellen wat we met elkaar willen bereiken in deze werkgroep</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endParaRPr lang="nl-NL" sz="2800" dirty="0"/>
          </a:p>
          <a:p>
            <a:endParaRPr lang="nl-NL" sz="2800" dirty="0"/>
          </a:p>
          <a:p>
            <a:endParaRPr lang="nl-NL" sz="2800" dirty="0"/>
          </a:p>
          <a:p>
            <a:endParaRPr lang="nl-NL" sz="2800" dirty="0"/>
          </a:p>
          <a:p>
            <a:endParaRPr lang="nl-NL" sz="2800" dirty="0"/>
          </a:p>
          <a:p>
            <a:endParaRPr lang="nl-NL" sz="2800" dirty="0"/>
          </a:p>
          <a:p>
            <a:pPr marL="457200" indent="-457200">
              <a:buFont typeface="Arial" panose="020B0604020202020204" pitchFamily="34" charset="0"/>
              <a:buChar char="•"/>
            </a:pPr>
            <a:endParaRPr lang="nl-NL" sz="2800" dirty="0"/>
          </a:p>
          <a:p>
            <a:endParaRPr lang="nl-NL" dirty="0"/>
          </a:p>
        </p:txBody>
      </p:sp>
      <p:graphicFrame>
        <p:nvGraphicFramePr>
          <p:cNvPr id="10" name="Tabel 10">
            <a:extLst>
              <a:ext uri="{FF2B5EF4-FFF2-40B4-BE49-F238E27FC236}">
                <a16:creationId xmlns:a16="http://schemas.microsoft.com/office/drawing/2014/main" id="{EAEA24E9-DF84-BD25-CBE5-7D46CFFF162A}"/>
              </a:ext>
            </a:extLst>
          </p:cNvPr>
          <p:cNvGraphicFramePr>
            <a:graphicFrameLocks noGrp="1"/>
          </p:cNvGraphicFramePr>
          <p:nvPr>
            <p:extLst>
              <p:ext uri="{D42A27DB-BD31-4B8C-83A1-F6EECF244321}">
                <p14:modId xmlns:p14="http://schemas.microsoft.com/office/powerpoint/2010/main" val="3941586490"/>
              </p:ext>
            </p:extLst>
          </p:nvPr>
        </p:nvGraphicFramePr>
        <p:xfrm>
          <a:off x="1547813" y="3998491"/>
          <a:ext cx="16590218" cy="2286000"/>
        </p:xfrm>
        <a:graphic>
          <a:graphicData uri="http://schemas.openxmlformats.org/drawingml/2006/table">
            <a:tbl>
              <a:tblPr firstRow="1" bandRow="1">
                <a:tableStyleId>{5C22544A-7EE6-4342-B048-85BDC9FD1C3A}</a:tableStyleId>
              </a:tblPr>
              <a:tblGrid>
                <a:gridCol w="8280920">
                  <a:extLst>
                    <a:ext uri="{9D8B030D-6E8A-4147-A177-3AD203B41FA5}">
                      <a16:colId xmlns:a16="http://schemas.microsoft.com/office/drawing/2014/main" val="1118392693"/>
                    </a:ext>
                  </a:extLst>
                </a:gridCol>
                <a:gridCol w="8309298">
                  <a:extLst>
                    <a:ext uri="{9D8B030D-6E8A-4147-A177-3AD203B41FA5}">
                      <a16:colId xmlns:a16="http://schemas.microsoft.com/office/drawing/2014/main" val="1958424569"/>
                    </a:ext>
                  </a:extLst>
                </a:gridCol>
              </a:tblGrid>
              <a:tr h="370840">
                <a:tc>
                  <a:txBody>
                    <a:bodyPr/>
                    <a:lstStyle/>
                    <a:p>
                      <a:r>
                        <a:rPr lang="nl-NL" sz="2400" dirty="0"/>
                        <a:t>2023</a:t>
                      </a:r>
                    </a:p>
                  </a:txBody>
                  <a:tcPr/>
                </a:tc>
                <a:tc>
                  <a:txBody>
                    <a:bodyPr/>
                    <a:lstStyle/>
                    <a:p>
                      <a:r>
                        <a:rPr lang="nl-NL" sz="2400" dirty="0"/>
                        <a:t>Later</a:t>
                      </a:r>
                    </a:p>
                  </a:txBody>
                  <a:tcPr/>
                </a:tc>
                <a:extLst>
                  <a:ext uri="{0D108BD9-81ED-4DB2-BD59-A6C34878D82A}">
                    <a16:rowId xmlns:a16="http://schemas.microsoft.com/office/drawing/2014/main" val="3943594033"/>
                  </a:ext>
                </a:extLst>
              </a:tr>
              <a:tr h="370840">
                <a:tc>
                  <a:txBody>
                    <a:bodyPr/>
                    <a:lstStyle/>
                    <a:p>
                      <a:endParaRPr lang="nl-NL" sz="2400"/>
                    </a:p>
                  </a:txBody>
                  <a:tcPr/>
                </a:tc>
                <a:tc>
                  <a:txBody>
                    <a:bodyPr/>
                    <a:lstStyle/>
                    <a:p>
                      <a:endParaRPr lang="nl-NL" sz="2400" dirty="0"/>
                    </a:p>
                  </a:txBody>
                  <a:tcPr/>
                </a:tc>
                <a:extLst>
                  <a:ext uri="{0D108BD9-81ED-4DB2-BD59-A6C34878D82A}">
                    <a16:rowId xmlns:a16="http://schemas.microsoft.com/office/drawing/2014/main" val="2620152397"/>
                  </a:ext>
                </a:extLst>
              </a:tr>
              <a:tr h="370840">
                <a:tc>
                  <a:txBody>
                    <a:bodyPr/>
                    <a:lstStyle/>
                    <a:p>
                      <a:endParaRPr lang="nl-NL" sz="2400"/>
                    </a:p>
                  </a:txBody>
                  <a:tcPr/>
                </a:tc>
                <a:tc>
                  <a:txBody>
                    <a:bodyPr/>
                    <a:lstStyle/>
                    <a:p>
                      <a:endParaRPr lang="nl-NL" sz="2400" dirty="0"/>
                    </a:p>
                  </a:txBody>
                  <a:tcPr/>
                </a:tc>
                <a:extLst>
                  <a:ext uri="{0D108BD9-81ED-4DB2-BD59-A6C34878D82A}">
                    <a16:rowId xmlns:a16="http://schemas.microsoft.com/office/drawing/2014/main" val="3845969060"/>
                  </a:ext>
                </a:extLst>
              </a:tr>
              <a:tr h="370840">
                <a:tc>
                  <a:txBody>
                    <a:bodyPr/>
                    <a:lstStyle/>
                    <a:p>
                      <a:endParaRPr lang="nl-NL" sz="2400"/>
                    </a:p>
                  </a:txBody>
                  <a:tcPr/>
                </a:tc>
                <a:tc>
                  <a:txBody>
                    <a:bodyPr/>
                    <a:lstStyle/>
                    <a:p>
                      <a:endParaRPr lang="nl-NL" sz="2400" dirty="0"/>
                    </a:p>
                  </a:txBody>
                  <a:tcPr/>
                </a:tc>
                <a:extLst>
                  <a:ext uri="{0D108BD9-81ED-4DB2-BD59-A6C34878D82A}">
                    <a16:rowId xmlns:a16="http://schemas.microsoft.com/office/drawing/2014/main" val="850849905"/>
                  </a:ext>
                </a:extLst>
              </a:tr>
              <a:tr h="370840">
                <a:tc>
                  <a:txBody>
                    <a:bodyPr/>
                    <a:lstStyle/>
                    <a:p>
                      <a:endParaRPr lang="nl-NL" sz="2400" dirty="0"/>
                    </a:p>
                  </a:txBody>
                  <a:tcPr/>
                </a:tc>
                <a:tc>
                  <a:txBody>
                    <a:bodyPr/>
                    <a:lstStyle/>
                    <a:p>
                      <a:endParaRPr lang="nl-NL" sz="2400" dirty="0"/>
                    </a:p>
                  </a:txBody>
                  <a:tcPr/>
                </a:tc>
                <a:extLst>
                  <a:ext uri="{0D108BD9-81ED-4DB2-BD59-A6C34878D82A}">
                    <a16:rowId xmlns:a16="http://schemas.microsoft.com/office/drawing/2014/main" val="3244168538"/>
                  </a:ext>
                </a:extLst>
              </a:tr>
            </a:tbl>
          </a:graphicData>
        </a:graphic>
      </p:graphicFrame>
    </p:spTree>
    <p:extLst>
      <p:ext uri="{BB962C8B-B14F-4D97-AF65-F5344CB8AC3E}">
        <p14:creationId xmlns:p14="http://schemas.microsoft.com/office/powerpoint/2010/main" val="367061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F49A816A-F168-D428-F1C5-C8C13EB3EFBF}"/>
              </a:ext>
            </a:extLst>
          </p:cNvPr>
          <p:cNvSpPr>
            <a:spLocks noGrp="1"/>
          </p:cNvSpPr>
          <p:nvPr>
            <p:ph type="body" sz="quarter" idx="14"/>
          </p:nvPr>
        </p:nvSpPr>
        <p:spPr>
          <a:xfrm>
            <a:off x="1547813" y="1046163"/>
            <a:ext cx="17173575" cy="1828800"/>
          </a:xfrm>
        </p:spPr>
        <p:txBody>
          <a:bodyPr/>
          <a:lstStyle/>
          <a:p>
            <a:r>
              <a:rPr lang="nl-NL" dirty="0"/>
              <a:t>Bijlage: zorginkoop, wat is belangrijk om te weten. </a:t>
            </a:r>
          </a:p>
          <a:p>
            <a:endParaRPr lang="nl-NL" dirty="0"/>
          </a:p>
        </p:txBody>
      </p:sp>
      <p:sp>
        <p:nvSpPr>
          <p:cNvPr id="11" name="Tijdelijke aanduiding voor tekst 10">
            <a:extLst>
              <a:ext uri="{FF2B5EF4-FFF2-40B4-BE49-F238E27FC236}">
                <a16:creationId xmlns:a16="http://schemas.microsoft.com/office/drawing/2014/main" id="{918FA07E-4056-2A5E-C20B-23F3C92B13FE}"/>
              </a:ext>
            </a:extLst>
          </p:cNvPr>
          <p:cNvSpPr>
            <a:spLocks noGrp="1"/>
          </p:cNvSpPr>
          <p:nvPr>
            <p:ph type="body" sz="quarter" idx="15"/>
          </p:nvPr>
        </p:nvSpPr>
        <p:spPr>
          <a:xfrm>
            <a:off x="1547813" y="2378075"/>
            <a:ext cx="17721261" cy="6651625"/>
          </a:xfrm>
        </p:spPr>
        <p:txBody>
          <a:bodyPr/>
          <a:lstStyle/>
          <a:p>
            <a:pPr marL="457200" indent="-457200">
              <a:buFontTx/>
              <a:buChar char="-"/>
            </a:pPr>
            <a:r>
              <a:rPr lang="nl-NL" sz="2800" dirty="0"/>
              <a:t>Zorgverzekeraars en zorgaanbieders doorlopen een jaarlijks zorginkoopproces. Dit proces </a:t>
            </a:r>
            <a:r>
              <a:rPr lang="nl-NL" sz="2800" b="1" dirty="0"/>
              <a:t>duurt langer dan een jaar </a:t>
            </a:r>
            <a:r>
              <a:rPr lang="nl-NL" sz="2800" dirty="0"/>
              <a:t>waarin partijen afhankelijk zijn van (de publicatie van) wet- en regelgeving.</a:t>
            </a:r>
          </a:p>
          <a:p>
            <a:endParaRPr lang="nl-NL" sz="2800" dirty="0"/>
          </a:p>
          <a:p>
            <a:pPr marL="457200" indent="-457200">
              <a:buFontTx/>
              <a:buChar char="-"/>
            </a:pPr>
            <a:r>
              <a:rPr lang="nl-NL" sz="2800" dirty="0"/>
              <a:t>Hoewel palliatieve zorg veelal </a:t>
            </a:r>
            <a:r>
              <a:rPr lang="nl-NL" sz="2800" dirty="0" err="1"/>
              <a:t>domeinoverstijgend</a:t>
            </a:r>
            <a:r>
              <a:rPr lang="nl-NL" sz="2800" dirty="0"/>
              <a:t> is, vindt </a:t>
            </a:r>
            <a:r>
              <a:rPr lang="nl-NL" sz="2800" b="1" dirty="0"/>
              <a:t>zorginkoop grotendeels per zorgsoort </a:t>
            </a:r>
            <a:r>
              <a:rPr lang="nl-NL" sz="2800" dirty="0"/>
              <a:t>plaats. Kijk eens op de website van een zorgverzekeraar, dan zie je dit terug.</a:t>
            </a:r>
          </a:p>
          <a:p>
            <a:pPr marL="457200" indent="-457200">
              <a:buFontTx/>
              <a:buChar char="-"/>
            </a:pPr>
            <a:endParaRPr lang="nl-NL" sz="2800" dirty="0"/>
          </a:p>
          <a:p>
            <a:pPr marL="457200" indent="-457200">
              <a:buFontTx/>
              <a:buChar char="-"/>
            </a:pPr>
            <a:r>
              <a:rPr lang="nl-NL" sz="2800" dirty="0"/>
              <a:t>Elke zorgverzekeraar stelt jaarlijks zijn </a:t>
            </a:r>
            <a:r>
              <a:rPr lang="nl-NL" sz="2800" b="1" dirty="0"/>
              <a:t>zorginkoopbeleid</a:t>
            </a:r>
            <a:r>
              <a:rPr lang="nl-NL" sz="2800" dirty="0"/>
              <a:t> vast. Hierin beschrijven ze op basis van welke criteria zij zorg inkopen. Als basis hiervoor gelden de </a:t>
            </a:r>
            <a:r>
              <a:rPr lang="nl-NL" sz="2800" b="1" dirty="0"/>
              <a:t>normen van beroepsverenigingen</a:t>
            </a:r>
            <a:r>
              <a:rPr lang="nl-NL" sz="2800" dirty="0"/>
              <a:t>.</a:t>
            </a:r>
          </a:p>
          <a:p>
            <a:pPr marL="457200" indent="-457200">
              <a:buFontTx/>
              <a:buChar char="-"/>
            </a:pPr>
            <a:endParaRPr lang="nl-NL" sz="2800" dirty="0"/>
          </a:p>
          <a:p>
            <a:pPr marL="457200" indent="-457200">
              <a:buFontTx/>
              <a:buChar char="-"/>
            </a:pPr>
            <a:r>
              <a:rPr lang="nl-NL" sz="2800" dirty="0"/>
              <a:t>Een belangrijk vertrekpunt is de verdeling van de inwoners van een regio naar verzekeraars. Bij wie zijn de meeste inwoners verzekerd. Dat is de </a:t>
            </a:r>
            <a:r>
              <a:rPr lang="nl-NL" sz="2800" b="1" dirty="0"/>
              <a:t>preferente</a:t>
            </a:r>
            <a:r>
              <a:rPr lang="nl-NL" sz="2800" dirty="0"/>
              <a:t> verzekeraar.</a:t>
            </a:r>
          </a:p>
          <a:p>
            <a:endParaRPr lang="nl-NL" sz="2800" dirty="0"/>
          </a:p>
          <a:p>
            <a:pPr marL="457200" indent="-457200">
              <a:buFontTx/>
              <a:buChar char="-"/>
            </a:pPr>
            <a:r>
              <a:rPr lang="nl-NL" sz="2800" dirty="0"/>
              <a:t>Er zijn veel zorgaanbieders in elke regio. Daar tegenover staan compacte inkoopteams bij zorgverzekeraars. Een groot deel van de zorginkoop gaat </a:t>
            </a:r>
            <a:r>
              <a:rPr lang="nl-NL" sz="2800" b="1" dirty="0"/>
              <a:t>digitaal</a:t>
            </a:r>
            <a:r>
              <a:rPr lang="nl-NL" sz="2800" dirty="0"/>
              <a:t>. </a:t>
            </a:r>
          </a:p>
          <a:p>
            <a:endParaRPr lang="nl-NL" sz="2800" dirty="0"/>
          </a:p>
          <a:p>
            <a:endParaRPr lang="nl-NL" sz="2800" dirty="0"/>
          </a:p>
        </p:txBody>
      </p:sp>
    </p:spTree>
    <p:extLst>
      <p:ext uri="{BB962C8B-B14F-4D97-AF65-F5344CB8AC3E}">
        <p14:creationId xmlns:p14="http://schemas.microsoft.com/office/powerpoint/2010/main" val="130127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F49A816A-F168-D428-F1C5-C8C13EB3EFBF}"/>
              </a:ext>
            </a:extLst>
          </p:cNvPr>
          <p:cNvSpPr>
            <a:spLocks noGrp="1"/>
          </p:cNvSpPr>
          <p:nvPr>
            <p:ph type="body" sz="quarter" idx="14"/>
          </p:nvPr>
        </p:nvSpPr>
        <p:spPr/>
        <p:txBody>
          <a:bodyPr/>
          <a:lstStyle/>
          <a:p>
            <a:r>
              <a:rPr lang="nl-NL" sz="5400" dirty="0"/>
              <a:t>Agenda werkgroep verkoop van de 8 pilots</a:t>
            </a:r>
          </a:p>
        </p:txBody>
      </p:sp>
      <p:sp>
        <p:nvSpPr>
          <p:cNvPr id="11" name="Tijdelijke aanduiding voor tekst 10">
            <a:extLst>
              <a:ext uri="{FF2B5EF4-FFF2-40B4-BE49-F238E27FC236}">
                <a16:creationId xmlns:a16="http://schemas.microsoft.com/office/drawing/2014/main" id="{918FA07E-4056-2A5E-C20B-23F3C92B13FE}"/>
              </a:ext>
            </a:extLst>
          </p:cNvPr>
          <p:cNvSpPr>
            <a:spLocks noGrp="1"/>
          </p:cNvSpPr>
          <p:nvPr>
            <p:ph type="body" sz="quarter" idx="15"/>
          </p:nvPr>
        </p:nvSpPr>
        <p:spPr>
          <a:xfrm>
            <a:off x="1547813" y="2378075"/>
            <a:ext cx="17721261" cy="6651625"/>
          </a:xfrm>
        </p:spPr>
        <p:txBody>
          <a:bodyPr lIns="91440" tIns="45720" rIns="91440" bIns="45720" anchor="t"/>
          <a:lstStyle/>
          <a:p>
            <a:pPr lvl="0">
              <a:tabLst>
                <a:tab pos="457200" algn="l"/>
              </a:tabLst>
            </a:pPr>
            <a:r>
              <a:rPr lang="nl-NL" sz="2800" dirty="0">
                <a:effectLst/>
                <a:latin typeface="Century Gothic" panose="020B0502020202020204" pitchFamily="34" charset="0"/>
                <a:ea typeface="Times New Roman" panose="02020603050405020304" pitchFamily="18" charset="0"/>
              </a:rPr>
              <a:t>Voorstelronde</a:t>
            </a:r>
          </a:p>
          <a:p>
            <a:pPr lvl="0">
              <a:tabLst>
                <a:tab pos="457200" algn="l"/>
              </a:tabLst>
            </a:pPr>
            <a:endParaRPr lang="nl-NL" sz="2800" dirty="0">
              <a:latin typeface="Century Gothic" panose="020B0502020202020204" pitchFamily="34" charset="0"/>
              <a:ea typeface="Calibri" panose="020F0502020204030204" pitchFamily="34" charset="0"/>
            </a:endParaRPr>
          </a:p>
          <a:p>
            <a:pPr lvl="0">
              <a:tabLst>
                <a:tab pos="457200" algn="l"/>
              </a:tabLst>
            </a:pPr>
            <a:r>
              <a:rPr lang="nl-NL" sz="2800" dirty="0">
                <a:effectLst/>
                <a:latin typeface="Century Gothic" panose="020B0502020202020204" pitchFamily="34" charset="0"/>
                <a:ea typeface="Calibri" panose="020F0502020204030204" pitchFamily="34" charset="0"/>
              </a:rPr>
              <a:t>Korte inleiding op de 8 pilot regio’s</a:t>
            </a:r>
            <a:endParaRPr lang="nl-NL" sz="2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endParaRPr lang="nl-NL" sz="2800" dirty="0">
              <a:effectLst/>
              <a:latin typeface="Century Gothic" panose="020B0502020202020204" pitchFamily="34" charset="0"/>
              <a:ea typeface="Calibri" panose="020F0502020204030204" pitchFamily="34" charset="0"/>
            </a:endParaRPr>
          </a:p>
          <a:p>
            <a:pPr lvl="0">
              <a:buSzPts val="1000"/>
              <a:tabLst>
                <a:tab pos="457200" algn="l"/>
              </a:tabLst>
            </a:pPr>
            <a:r>
              <a:rPr lang="nl-NL" sz="2800" dirty="0">
                <a:effectLst/>
                <a:latin typeface="Century Gothic" panose="020B0502020202020204" pitchFamily="34" charset="0"/>
                <a:ea typeface="Calibri" panose="020F0502020204030204" pitchFamily="34" charset="0"/>
              </a:rPr>
              <a:t>Vaststellen doel werkgroep </a:t>
            </a:r>
          </a:p>
          <a:p>
            <a:pPr marL="457200" lvl="0" indent="-457200">
              <a:buSzPts val="1000"/>
              <a:buFontTx/>
              <a:buChar char="-"/>
              <a:tabLst>
                <a:tab pos="457200" algn="l"/>
              </a:tabLst>
            </a:pPr>
            <a:r>
              <a:rPr lang="nl-NL" sz="2800" dirty="0">
                <a:effectLst/>
                <a:latin typeface="Century Gothic" panose="020B0502020202020204" pitchFamily="34" charset="0"/>
                <a:ea typeface="Calibri" panose="020F0502020204030204" pitchFamily="34" charset="0"/>
              </a:rPr>
              <a:t>voorstel: </a:t>
            </a:r>
          </a:p>
          <a:p>
            <a:pPr marL="914400" lvl="1" indent="-457200">
              <a:buSzPts val="1000"/>
              <a:buFontTx/>
              <a:buChar char="-"/>
              <a:tabLst>
                <a:tab pos="457200" algn="l"/>
              </a:tabLst>
            </a:pPr>
            <a:r>
              <a:rPr lang="nl-NL" sz="2800" dirty="0">
                <a:effectLst/>
                <a:latin typeface="Century Gothic" panose="020B0502020202020204" pitchFamily="34" charset="0"/>
                <a:ea typeface="Calibri" panose="020F0502020204030204" pitchFamily="34" charset="0"/>
              </a:rPr>
              <a:t>Kennisdeling op benutten van financieringsmogelijkheden </a:t>
            </a:r>
          </a:p>
          <a:p>
            <a:pPr marL="914400" lvl="1" indent="-457200">
              <a:buSzPts val="1000"/>
              <a:buFontTx/>
              <a:buChar char="-"/>
              <a:tabLst>
                <a:tab pos="457200" algn="l"/>
              </a:tabLst>
            </a:pPr>
            <a:r>
              <a:rPr lang="nl-NL" sz="2800" dirty="0">
                <a:latin typeface="Century Gothic"/>
                <a:ea typeface="Calibri" panose="020F0502020204030204" pitchFamily="34" charset="0"/>
              </a:rPr>
              <a:t>Uitwisselen</a:t>
            </a:r>
            <a:r>
              <a:rPr lang="nl-NL" sz="2800" dirty="0">
                <a:effectLst/>
                <a:latin typeface="Century Gothic"/>
                <a:ea typeface="Calibri" panose="020F0502020204030204" pitchFamily="34" charset="0"/>
              </a:rPr>
              <a:t> van goede voorbeelden op inzet van de specialist palliatieve zorg in het netwerk.</a:t>
            </a:r>
          </a:p>
          <a:p>
            <a:pPr marL="914400" lvl="1" indent="-457200">
              <a:buSzPts val="1000"/>
              <a:buFontTx/>
              <a:buChar char="-"/>
              <a:tabLst>
                <a:tab pos="457200" algn="l"/>
              </a:tabLst>
            </a:pPr>
            <a:r>
              <a:rPr lang="nl-NL" sz="2800" dirty="0">
                <a:effectLst/>
                <a:latin typeface="Century Gothic" panose="020B0502020202020204" pitchFamily="34" charset="0"/>
                <a:ea typeface="Calibri" panose="020F0502020204030204" pitchFamily="34" charset="0"/>
              </a:rPr>
              <a:t>Waar zitten de mogelijkheden en knelpunten in het benutten van de financieringsmogelijkheden?</a:t>
            </a:r>
            <a:endParaRPr lang="nl-NL" sz="2800" dirty="0">
              <a:latin typeface="Calibri" panose="020F0502020204030204" pitchFamily="34" charset="0"/>
              <a:ea typeface="Calibri" panose="020F0502020204030204" pitchFamily="34" charset="0"/>
            </a:endParaRPr>
          </a:p>
          <a:p>
            <a:pPr marL="914400" lvl="1" indent="-457200">
              <a:buSzPts val="1000"/>
              <a:buFontTx/>
              <a:buChar char="-"/>
              <a:tabLst>
                <a:tab pos="457200" algn="l"/>
              </a:tabLst>
            </a:pPr>
            <a:r>
              <a:rPr lang="nl-NL" sz="2800" dirty="0">
                <a:effectLst/>
                <a:latin typeface="Century Gothic" panose="020B0502020202020204" pitchFamily="34" charset="0"/>
                <a:ea typeface="Calibri" panose="020F0502020204030204" pitchFamily="34" charset="0"/>
              </a:rPr>
              <a:t>Wat is de planning voor de </a:t>
            </a:r>
            <a:r>
              <a:rPr lang="nl-NL" sz="2800" dirty="0" err="1">
                <a:effectLst/>
                <a:latin typeface="Century Gothic" panose="020B0502020202020204" pitchFamily="34" charset="0"/>
                <a:ea typeface="Calibri" panose="020F0502020204030204" pitchFamily="34" charset="0"/>
              </a:rPr>
              <a:t>contractering</a:t>
            </a:r>
            <a:r>
              <a:rPr lang="nl-NL" sz="2800" dirty="0">
                <a:effectLst/>
                <a:latin typeface="Century Gothic" panose="020B0502020202020204" pitchFamily="34" charset="0"/>
                <a:ea typeface="Calibri" panose="020F0502020204030204" pitchFamily="34" charset="0"/>
              </a:rPr>
              <a:t> in jullie pilots?</a:t>
            </a:r>
          </a:p>
          <a:p>
            <a:pPr marL="914400" lvl="1" indent="-457200">
              <a:buSzPts val="1000"/>
              <a:buFontTx/>
              <a:buChar char="-"/>
              <a:tabLst>
                <a:tab pos="457200" algn="l"/>
              </a:tabLst>
            </a:pPr>
            <a:r>
              <a:rPr lang="nl-NL" sz="2800" dirty="0">
                <a:effectLst/>
                <a:latin typeface="Century Gothic" panose="020B0502020202020204" pitchFamily="34" charset="0"/>
                <a:ea typeface="Calibri" panose="020F0502020204030204" pitchFamily="34" charset="0"/>
              </a:rPr>
              <a:t>Samen oplossingsrichtingen uitwerken</a:t>
            </a:r>
            <a:endParaRPr lang="nl-NL" sz="2800" dirty="0">
              <a:effectLst/>
              <a:latin typeface="Calibri" panose="020F0502020204030204" pitchFamily="34" charset="0"/>
              <a:ea typeface="Calibri" panose="020F0502020204030204" pitchFamily="34" charset="0"/>
            </a:endParaRPr>
          </a:p>
          <a:p>
            <a:pPr lvl="0">
              <a:tabLst>
                <a:tab pos="457200" algn="l"/>
              </a:tabLst>
            </a:pPr>
            <a:endParaRPr lang="nl-NL" sz="2800" dirty="0">
              <a:effectLst/>
              <a:latin typeface="Century Gothic" panose="020B0502020202020204" pitchFamily="34" charset="0"/>
              <a:ea typeface="Times New Roman" panose="02020603050405020304" pitchFamily="18" charset="0"/>
            </a:endParaRPr>
          </a:p>
          <a:p>
            <a:pPr lvl="0">
              <a:tabLst>
                <a:tab pos="457200" algn="l"/>
              </a:tabLst>
            </a:pPr>
            <a:r>
              <a:rPr lang="nl-NL" sz="2800" dirty="0">
                <a:effectLst/>
                <a:latin typeface="Century Gothic" panose="020B0502020202020204" pitchFamily="34" charset="0"/>
                <a:ea typeface="Times New Roman" panose="02020603050405020304" pitchFamily="18" charset="0"/>
              </a:rPr>
              <a:t>Afspraken over het vervolg</a:t>
            </a:r>
            <a:endParaRPr lang="nl-NL" sz="2800" dirty="0">
              <a:effectLst/>
              <a:latin typeface="Calibri" panose="020F0502020204030204" pitchFamily="34" charset="0"/>
              <a:ea typeface="Calibri" panose="020F0502020204030204" pitchFamily="34" charset="0"/>
            </a:endParaRPr>
          </a:p>
          <a:p>
            <a:pPr marL="1371600" lvl="2" indent="-457200">
              <a:buFont typeface="Arial" panose="020B0604020202020204" pitchFamily="34" charset="0"/>
              <a:buChar char="•"/>
            </a:pPr>
            <a:endParaRPr lang="nl-NL" sz="2800" dirty="0"/>
          </a:p>
          <a:p>
            <a:endParaRPr lang="nl-NL" sz="2800" dirty="0"/>
          </a:p>
          <a:p>
            <a:endParaRPr lang="nl-NL" sz="2800" dirty="0"/>
          </a:p>
          <a:p>
            <a:endParaRPr lang="nl-NL" sz="2800" dirty="0"/>
          </a:p>
          <a:p>
            <a:endParaRPr lang="nl-NL" sz="2800" dirty="0"/>
          </a:p>
          <a:p>
            <a:endParaRPr lang="nl-NL" sz="2800" dirty="0"/>
          </a:p>
        </p:txBody>
      </p:sp>
    </p:spTree>
    <p:extLst>
      <p:ext uri="{BB962C8B-B14F-4D97-AF65-F5344CB8AC3E}">
        <p14:creationId xmlns:p14="http://schemas.microsoft.com/office/powerpoint/2010/main" val="22409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3EB3135-C214-E8DF-8EC8-7E412D3CB73E}"/>
              </a:ext>
            </a:extLst>
          </p:cNvPr>
          <p:cNvSpPr>
            <a:spLocks noGrp="1"/>
          </p:cNvSpPr>
          <p:nvPr>
            <p:ph type="body" sz="quarter" idx="14"/>
          </p:nvPr>
        </p:nvSpPr>
        <p:spPr/>
        <p:txBody>
          <a:bodyPr/>
          <a:lstStyle/>
          <a:p>
            <a:r>
              <a:rPr lang="nl-NL" dirty="0"/>
              <a:t>Voorstellen</a:t>
            </a:r>
          </a:p>
        </p:txBody>
      </p:sp>
      <p:pic>
        <p:nvPicPr>
          <p:cNvPr id="7" name="Graphic 6" descr="Proost silhouet">
            <a:extLst>
              <a:ext uri="{FF2B5EF4-FFF2-40B4-BE49-F238E27FC236}">
                <a16:creationId xmlns:a16="http://schemas.microsoft.com/office/drawing/2014/main" id="{17C46F16-787E-58CD-DF64-D91EFC9042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7937" y="2774355"/>
            <a:ext cx="5368242" cy="5368242"/>
          </a:xfrm>
          <a:prstGeom prst="rect">
            <a:avLst/>
          </a:prstGeom>
        </p:spPr>
      </p:pic>
      <p:sp>
        <p:nvSpPr>
          <p:cNvPr id="8" name="Tekstvak 7">
            <a:extLst>
              <a:ext uri="{FF2B5EF4-FFF2-40B4-BE49-F238E27FC236}">
                <a16:creationId xmlns:a16="http://schemas.microsoft.com/office/drawing/2014/main" id="{5C05E52F-7EF0-DBF7-9A6F-CD0EE1B50BE7}"/>
              </a:ext>
            </a:extLst>
          </p:cNvPr>
          <p:cNvSpPr txBox="1"/>
          <p:nvPr/>
        </p:nvSpPr>
        <p:spPr>
          <a:xfrm>
            <a:off x="7243738" y="3134395"/>
            <a:ext cx="9001000" cy="2462213"/>
          </a:xfrm>
          <a:prstGeom prst="rect">
            <a:avLst/>
          </a:prstGeom>
          <a:noFill/>
        </p:spPr>
        <p:txBody>
          <a:bodyPr wrap="square" rtlCol="0">
            <a:spAutoFit/>
          </a:bodyPr>
          <a:lstStyle/>
          <a:p>
            <a:pPr marL="285750" indent="-285750">
              <a:buFont typeface="Arial" panose="020B0604020202020204" pitchFamily="34" charset="0"/>
              <a:buChar char="•"/>
            </a:pPr>
            <a:r>
              <a:rPr lang="nl-NL" sz="2200" dirty="0"/>
              <a:t>Naam</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Organisatie</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Pilot</a:t>
            </a:r>
          </a:p>
          <a:p>
            <a:pPr marL="285750" indent="-285750">
              <a:buFont typeface="Arial" panose="020B0604020202020204" pitchFamily="34" charset="0"/>
              <a:buChar char="•"/>
            </a:pPr>
            <a:endParaRPr lang="nl-NL" sz="2200" dirty="0"/>
          </a:p>
          <a:p>
            <a:pPr marL="285750" indent="-285750">
              <a:buFont typeface="Arial" panose="020B0604020202020204" pitchFamily="34" charset="0"/>
              <a:buChar char="•"/>
            </a:pPr>
            <a:r>
              <a:rPr lang="nl-NL" sz="2200" dirty="0"/>
              <a:t>Verwachtingen van deze werkgroep</a:t>
            </a:r>
          </a:p>
        </p:txBody>
      </p:sp>
    </p:spTree>
    <p:extLst>
      <p:ext uri="{BB962C8B-B14F-4D97-AF65-F5344CB8AC3E}">
        <p14:creationId xmlns:p14="http://schemas.microsoft.com/office/powerpoint/2010/main" val="319021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2898F-5981-4D01-9635-6BC56BE436CD}"/>
              </a:ext>
            </a:extLst>
          </p:cNvPr>
          <p:cNvGraphicFramePr>
            <a:graphicFrameLocks noChangeAspect="1"/>
          </p:cNvGraphicFramePr>
          <p:nvPr>
            <p:custDataLst>
              <p:tags r:id="rId1"/>
            </p:custDataLst>
          </p:nvPr>
        </p:nvGraphicFramePr>
        <p:xfrm>
          <a:off x="2618" y="3015"/>
          <a:ext cx="2619" cy="2619"/>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2" name="Object 1" hidden="1">
                        <a:extLst>
                          <a:ext uri="{FF2B5EF4-FFF2-40B4-BE49-F238E27FC236}">
                            <a16:creationId xmlns:a16="http://schemas.microsoft.com/office/drawing/2014/main" id="{3CB2898F-5981-4D01-9635-6BC56BE436CD}"/>
                          </a:ext>
                        </a:extLst>
                      </p:cNvPr>
                      <p:cNvPicPr/>
                      <p:nvPr/>
                    </p:nvPicPr>
                    <p:blipFill>
                      <a:blip r:embed="rId5"/>
                      <a:stretch>
                        <a:fillRect/>
                      </a:stretch>
                    </p:blipFill>
                    <p:spPr>
                      <a:xfrm>
                        <a:off x="2618" y="3015"/>
                        <a:ext cx="2619" cy="2619"/>
                      </a:xfrm>
                      <a:prstGeom prst="rect">
                        <a:avLst/>
                      </a:prstGeom>
                    </p:spPr>
                  </p:pic>
                </p:oleObj>
              </mc:Fallback>
            </mc:AlternateContent>
          </a:graphicData>
        </a:graphic>
      </p:graphicFrame>
      <p:sp>
        <p:nvSpPr>
          <p:cNvPr id="14" name="Tijdelijke aanduiding voor tekst 13">
            <a:extLst>
              <a:ext uri="{FF2B5EF4-FFF2-40B4-BE49-F238E27FC236}">
                <a16:creationId xmlns:a16="http://schemas.microsoft.com/office/drawing/2014/main" id="{353B91AD-4BC4-4AD2-B937-7BFF3BF09832}"/>
              </a:ext>
            </a:extLst>
          </p:cNvPr>
          <p:cNvSpPr>
            <a:spLocks noGrp="1"/>
          </p:cNvSpPr>
          <p:nvPr>
            <p:ph type="body" sz="quarter" idx="14"/>
          </p:nvPr>
        </p:nvSpPr>
        <p:spPr>
          <a:xfrm>
            <a:off x="1465263" y="805372"/>
            <a:ext cx="17256128" cy="1828672"/>
          </a:xfrm>
          <a:noFill/>
        </p:spPr>
        <p:txBody>
          <a:bodyPr lIns="150781" tIns="75390" rIns="150781" bIns="75390" anchor="t"/>
          <a:lstStyle/>
          <a:p>
            <a:r>
              <a:rPr lang="nl-NL" sz="2968" dirty="0">
                <a:solidFill>
                  <a:schemeClr val="accent1">
                    <a:lumMod val="75000"/>
                  </a:schemeClr>
                </a:solidFill>
              </a:rPr>
              <a:t>4 DEELPROJECTEN| </a:t>
            </a:r>
            <a:r>
              <a:rPr lang="nl-NL" sz="2968" dirty="0">
                <a:latin typeface="Corbel"/>
              </a:rPr>
              <a:t>Streven naar regionale verankering en proactieve inzet van in de PZ gespecialiseerde zorgverlener en reguliere bekostiging. </a:t>
            </a:r>
            <a:endParaRPr lang="nl-NL" sz="4617" dirty="0"/>
          </a:p>
        </p:txBody>
      </p:sp>
      <p:sp>
        <p:nvSpPr>
          <p:cNvPr id="15" name="Tijdelijke aanduiding voor tekst 14">
            <a:extLst>
              <a:ext uri="{FF2B5EF4-FFF2-40B4-BE49-F238E27FC236}">
                <a16:creationId xmlns:a16="http://schemas.microsoft.com/office/drawing/2014/main" id="{DA9B5FF2-3A37-46A1-BCE1-D18FB1E9125B}"/>
              </a:ext>
            </a:extLst>
          </p:cNvPr>
          <p:cNvSpPr>
            <a:spLocks noGrp="1"/>
          </p:cNvSpPr>
          <p:nvPr>
            <p:ph type="body" sz="quarter" idx="15"/>
          </p:nvPr>
        </p:nvSpPr>
        <p:spPr>
          <a:xfrm>
            <a:off x="1560674" y="2325227"/>
            <a:ext cx="10120737" cy="7251786"/>
          </a:xfrm>
        </p:spPr>
        <p:txBody>
          <a:bodyPr lIns="150781" tIns="75390" rIns="150781" bIns="75390" anchor="t"/>
          <a:lstStyle/>
          <a:p>
            <a:pPr algn="just"/>
            <a:r>
              <a:rPr lang="nl" sz="2300" dirty="0">
                <a:latin typeface="Corbel"/>
                <a:ea typeface="+mn-lt"/>
                <a:cs typeface="+mn-lt"/>
              </a:rPr>
              <a:t>Najaar 2021 is de Transitie van de Consultatie palliatieve zorg ingezet. Die Transitie bestaat uit 4 deelprojecten:</a:t>
            </a:r>
            <a:r>
              <a:rPr lang="nl-NL" sz="2300" dirty="0">
                <a:latin typeface="Corbel"/>
                <a:ea typeface="+mn-lt"/>
                <a:cs typeface="+mn-lt"/>
              </a:rPr>
              <a:t> </a:t>
            </a:r>
          </a:p>
          <a:p>
            <a:pPr algn="just"/>
            <a:r>
              <a:rPr lang="nl-NL" sz="2300" dirty="0">
                <a:solidFill>
                  <a:srgbClr val="FF0000"/>
                </a:solidFill>
                <a:latin typeface="Corbel"/>
              </a:rPr>
              <a:t>.</a:t>
            </a:r>
            <a:endParaRPr lang="nl-NL" sz="2300" b="1" dirty="0">
              <a:latin typeface="Corbel"/>
            </a:endParaRPr>
          </a:p>
          <a:p>
            <a:pPr marL="455930" indent="-455930" algn="just">
              <a:buAutoNum type="arabicPeriod"/>
            </a:pPr>
            <a:r>
              <a:rPr lang="nl-NL" sz="2300" b="1" dirty="0">
                <a:latin typeface="Corbel"/>
              </a:rPr>
              <a:t>Regionale verankering: </a:t>
            </a:r>
            <a:r>
              <a:rPr lang="nl" sz="2300" dirty="0">
                <a:latin typeface="Corbel"/>
                <a:ea typeface="+mn-lt"/>
                <a:cs typeface="+mn-lt"/>
              </a:rPr>
              <a:t>Samen met het werkveld onderzoeken hoe de in palliatieve zorg gespecialiseerde artsen en verpleegkundigen proactief en doelmatig ingezet kunnen worden in de Netwerken Palliatieve Zorg.</a:t>
            </a:r>
          </a:p>
          <a:p>
            <a:pPr marL="455930" indent="-455930" algn="just">
              <a:buAutoNum type="arabicPeriod"/>
            </a:pPr>
            <a:endParaRPr lang="en-US" sz="2309">
              <a:latin typeface="Corbel" panose="020B0503020204020204" pitchFamily="34" charset="0"/>
            </a:endParaRPr>
          </a:p>
          <a:p>
            <a:pPr marL="455930" indent="-455930" algn="just">
              <a:buAutoNum type="arabicPeriod"/>
            </a:pPr>
            <a:r>
              <a:rPr lang="nl-NL" sz="2300" b="1" dirty="0">
                <a:latin typeface="Corbel"/>
              </a:rPr>
              <a:t>Passende financiering: </a:t>
            </a:r>
            <a:r>
              <a:rPr lang="nl" sz="2300" dirty="0">
                <a:latin typeface="Corbel"/>
                <a:ea typeface="+mn-lt"/>
                <a:cs typeface="+mn-lt"/>
              </a:rPr>
              <a:t>Voorbereidingen treffen voor een reguliere bekostiging van de inzet van de in palliatieve zorg gespecialiseerde zorgverlener via de bestaande zorgwetten </a:t>
            </a:r>
            <a:endParaRPr lang="nl" sz="2300" dirty="0">
              <a:latin typeface="Corbel" panose="020B0503020204020204" pitchFamily="34" charset="0"/>
              <a:ea typeface="+mn-lt"/>
              <a:cs typeface="+mn-lt"/>
            </a:endParaRPr>
          </a:p>
          <a:p>
            <a:pPr marL="455930" indent="-455930" algn="just">
              <a:buAutoNum type="arabicPeriod"/>
            </a:pPr>
            <a:endParaRPr lang="nl" sz="2309">
              <a:latin typeface="Corbel" panose="020B0503020204020204" pitchFamily="34" charset="0"/>
              <a:ea typeface="+mn-lt"/>
              <a:cs typeface="+mn-lt"/>
            </a:endParaRPr>
          </a:p>
          <a:p>
            <a:pPr marL="455930" indent="-455930" algn="just">
              <a:buAutoNum type="arabicPeriod"/>
            </a:pPr>
            <a:r>
              <a:rPr lang="nl-NL" sz="2300" b="1" dirty="0">
                <a:latin typeface="Corbel"/>
              </a:rPr>
              <a:t>Landelijke Kaders: </a:t>
            </a:r>
            <a:r>
              <a:rPr lang="nl" sz="2300" dirty="0">
                <a:latin typeface="Corbel"/>
                <a:ea typeface="+mn-lt"/>
                <a:cs typeface="+mn-lt"/>
              </a:rPr>
              <a:t>Stimuleren van de ontwikkeling van landelijke kaders voor de inzet van in palliatieve zorg gespecialiseerde zorgverleners</a:t>
            </a:r>
            <a:endParaRPr lang="nl-NL" sz="2300" dirty="0">
              <a:solidFill>
                <a:srgbClr val="FF0000"/>
              </a:solidFill>
              <a:latin typeface="Corbel"/>
              <a:ea typeface="+mn-lt"/>
              <a:cs typeface="+mn-lt"/>
            </a:endParaRPr>
          </a:p>
          <a:p>
            <a:pPr marL="455930" indent="-455930" algn="just">
              <a:buAutoNum type="arabicPeriod"/>
            </a:pPr>
            <a:endParaRPr lang="nl-NL" sz="2309">
              <a:solidFill>
                <a:srgbClr val="FF0000"/>
              </a:solidFill>
              <a:latin typeface="Corbel" panose="020B0503020204020204" pitchFamily="34" charset="0"/>
            </a:endParaRPr>
          </a:p>
          <a:p>
            <a:pPr marL="455930" indent="-455930" algn="just">
              <a:buFontTx/>
              <a:buAutoNum type="arabicPeriod"/>
            </a:pPr>
            <a:r>
              <a:rPr lang="nl-NL" sz="2300" b="1" dirty="0">
                <a:latin typeface="Corbel"/>
              </a:rPr>
              <a:t>Telefonische consultatie</a:t>
            </a:r>
            <a:r>
              <a:rPr lang="nl-NL" sz="2300" dirty="0">
                <a:latin typeface="Corbel"/>
              </a:rPr>
              <a:t>: </a:t>
            </a:r>
            <a:r>
              <a:rPr lang="nl" sz="2300" dirty="0">
                <a:latin typeface="Corbel"/>
                <a:ea typeface="+mn-lt"/>
                <a:cs typeface="+mn-lt"/>
              </a:rPr>
              <a:t>Parallel aan de ontwikkeling van de regionale inbedding van de palliatieve zorg specialist vereenvoudigt PZNL de beschikbaarheid van de 24/7 telefonische consultatievoorziening. </a:t>
            </a:r>
            <a:endParaRPr lang="nl-NL" sz="2309">
              <a:latin typeface="Corbel" panose="020B0503020204020204" pitchFamily="34" charset="0"/>
            </a:endParaRPr>
          </a:p>
          <a:p>
            <a:pPr marL="455930" indent="-455930">
              <a:buAutoNum type="arabicPeriod"/>
            </a:pPr>
            <a:endParaRPr lang="nl-NL" sz="2309">
              <a:latin typeface="Corbel" panose="020B0503020204020204" pitchFamily="34" charset="0"/>
            </a:endParaRPr>
          </a:p>
          <a:p>
            <a:endParaRPr lang="nl-NL" sz="1979">
              <a:latin typeface="Corbel" panose="020B0503020204020204" pitchFamily="34" charset="0"/>
            </a:endParaRPr>
          </a:p>
          <a:p>
            <a:pPr algn="l"/>
            <a:br>
              <a:rPr lang="nl-NL" sz="1950" dirty="0">
                <a:latin typeface="Corbel" panose="020B0503020204020204" pitchFamily="34" charset="0"/>
              </a:rPr>
            </a:br>
            <a:r>
              <a:rPr lang="nl-NL" sz="1950" dirty="0">
                <a:solidFill>
                  <a:srgbClr val="FF0000"/>
                </a:solidFill>
                <a:latin typeface="Corbel"/>
              </a:rPr>
              <a:t>.</a:t>
            </a:r>
          </a:p>
          <a:p>
            <a:pPr marL="455930" indent="-455930">
              <a:buAutoNum type="arabicPeriod"/>
            </a:pPr>
            <a:endParaRPr lang="nl-NL" sz="1979">
              <a:latin typeface="Corbel" panose="020B0503020204020204" pitchFamily="34" charset="0"/>
            </a:endParaRPr>
          </a:p>
          <a:p>
            <a:endParaRPr lang="nl-NL" sz="1979">
              <a:latin typeface="Corbel" panose="020B0503020204020204" pitchFamily="34" charset="0"/>
            </a:endParaRPr>
          </a:p>
          <a:p>
            <a:pPr marL="455930" indent="-455930">
              <a:buAutoNum type="arabicPeriod"/>
            </a:pPr>
            <a:endParaRPr lang="nl-NL" sz="1979">
              <a:latin typeface="Corbel" panose="020B0503020204020204" pitchFamily="34" charset="0"/>
            </a:endParaRPr>
          </a:p>
        </p:txBody>
      </p:sp>
      <p:sp>
        <p:nvSpPr>
          <p:cNvPr id="6" name="Diamond 5">
            <a:extLst>
              <a:ext uri="{FF2B5EF4-FFF2-40B4-BE49-F238E27FC236}">
                <a16:creationId xmlns:a16="http://schemas.microsoft.com/office/drawing/2014/main" id="{FE53F2F4-771B-4D0E-A37C-F283AC5DFE0A}"/>
              </a:ext>
            </a:extLst>
          </p:cNvPr>
          <p:cNvSpPr/>
          <p:nvPr/>
        </p:nvSpPr>
        <p:spPr>
          <a:xfrm>
            <a:off x="12023760" y="4047668"/>
            <a:ext cx="3219679" cy="297026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968">
              <a:solidFill>
                <a:schemeClr val="tx1"/>
              </a:solidFill>
            </a:endParaRPr>
          </a:p>
        </p:txBody>
      </p:sp>
      <p:sp>
        <p:nvSpPr>
          <p:cNvPr id="7" name="Diamond 6">
            <a:extLst>
              <a:ext uri="{FF2B5EF4-FFF2-40B4-BE49-F238E27FC236}">
                <a16:creationId xmlns:a16="http://schemas.microsoft.com/office/drawing/2014/main" id="{5165E31D-D70D-4265-AD36-A807E3DE89E8}"/>
              </a:ext>
            </a:extLst>
          </p:cNvPr>
          <p:cNvSpPr/>
          <p:nvPr/>
        </p:nvSpPr>
        <p:spPr>
          <a:xfrm>
            <a:off x="13721459" y="5650806"/>
            <a:ext cx="3219679" cy="297026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968"/>
          </a:p>
        </p:txBody>
      </p:sp>
      <p:sp>
        <p:nvSpPr>
          <p:cNvPr id="8" name="Diamond 7">
            <a:extLst>
              <a:ext uri="{FF2B5EF4-FFF2-40B4-BE49-F238E27FC236}">
                <a16:creationId xmlns:a16="http://schemas.microsoft.com/office/drawing/2014/main" id="{B58AB04D-D905-4225-974A-DD6906A4E7A1}"/>
              </a:ext>
            </a:extLst>
          </p:cNvPr>
          <p:cNvSpPr/>
          <p:nvPr/>
        </p:nvSpPr>
        <p:spPr>
          <a:xfrm>
            <a:off x="13721459" y="2463246"/>
            <a:ext cx="3219679" cy="297026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968">
              <a:solidFill>
                <a:schemeClr val="accent5">
                  <a:lumMod val="75000"/>
                </a:schemeClr>
              </a:solidFill>
            </a:endParaRPr>
          </a:p>
        </p:txBody>
      </p:sp>
      <p:sp>
        <p:nvSpPr>
          <p:cNvPr id="9" name="Diamond 8">
            <a:extLst>
              <a:ext uri="{FF2B5EF4-FFF2-40B4-BE49-F238E27FC236}">
                <a16:creationId xmlns:a16="http://schemas.microsoft.com/office/drawing/2014/main" id="{0B6BC64C-9A00-4CFB-AB7E-017140509C79}"/>
              </a:ext>
            </a:extLst>
          </p:cNvPr>
          <p:cNvSpPr/>
          <p:nvPr/>
        </p:nvSpPr>
        <p:spPr>
          <a:xfrm>
            <a:off x="15419159" y="4047668"/>
            <a:ext cx="3219679" cy="297026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968"/>
          </a:p>
        </p:txBody>
      </p:sp>
      <p:pic>
        <p:nvPicPr>
          <p:cNvPr id="10" name="Graphic 9" descr="Checklist outline">
            <a:extLst>
              <a:ext uri="{FF2B5EF4-FFF2-40B4-BE49-F238E27FC236}">
                <a16:creationId xmlns:a16="http://schemas.microsoft.com/office/drawing/2014/main" id="{04C33710-3060-4D8E-B7F5-B7FA1EA02A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97340" y="3095957"/>
            <a:ext cx="1067915" cy="1067915"/>
          </a:xfrm>
          <a:prstGeom prst="rect">
            <a:avLst/>
          </a:prstGeom>
        </p:spPr>
      </p:pic>
      <p:pic>
        <p:nvPicPr>
          <p:cNvPr id="11" name="Graphic 10" descr="Coins outline">
            <a:extLst>
              <a:ext uri="{FF2B5EF4-FFF2-40B4-BE49-F238E27FC236}">
                <a16:creationId xmlns:a16="http://schemas.microsoft.com/office/drawing/2014/main" id="{898F8F83-BE08-42CE-903A-0CCADAD4A7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97341" y="6167313"/>
            <a:ext cx="1067915" cy="1067915"/>
          </a:xfrm>
          <a:prstGeom prst="rect">
            <a:avLst/>
          </a:prstGeom>
        </p:spPr>
      </p:pic>
      <p:pic>
        <p:nvPicPr>
          <p:cNvPr id="12" name="Graphic 11" descr="Call center outline">
            <a:extLst>
              <a:ext uri="{FF2B5EF4-FFF2-40B4-BE49-F238E27FC236}">
                <a16:creationId xmlns:a16="http://schemas.microsoft.com/office/drawing/2014/main" id="{E2BCF0C9-C325-4A0A-9F3F-1A6F7032B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099640" y="4538310"/>
            <a:ext cx="1067915" cy="1067915"/>
          </a:xfrm>
          <a:prstGeom prst="rect">
            <a:avLst/>
          </a:prstGeom>
        </p:spPr>
      </p:pic>
      <p:pic>
        <p:nvPicPr>
          <p:cNvPr id="13" name="Graphic 12" descr="Marker outline">
            <a:extLst>
              <a:ext uri="{FF2B5EF4-FFF2-40B4-BE49-F238E27FC236}">
                <a16:creationId xmlns:a16="http://schemas.microsoft.com/office/drawing/2014/main" id="{A175A61B-945E-4A99-82E8-0CB195069F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528285" y="4469497"/>
            <a:ext cx="1001427" cy="1001427"/>
          </a:xfrm>
          <a:prstGeom prst="rect">
            <a:avLst/>
          </a:prstGeom>
        </p:spPr>
      </p:pic>
      <p:sp>
        <p:nvSpPr>
          <p:cNvPr id="16" name="TextBox 15">
            <a:extLst>
              <a:ext uri="{FF2B5EF4-FFF2-40B4-BE49-F238E27FC236}">
                <a16:creationId xmlns:a16="http://schemas.microsoft.com/office/drawing/2014/main" id="{29EE0718-B60D-4AF8-8DDE-60E38C97ED43}"/>
              </a:ext>
            </a:extLst>
          </p:cNvPr>
          <p:cNvSpPr txBox="1"/>
          <p:nvPr/>
        </p:nvSpPr>
        <p:spPr>
          <a:xfrm>
            <a:off x="16173080" y="5507548"/>
            <a:ext cx="1711838" cy="853695"/>
          </a:xfrm>
          <a:prstGeom prst="rect">
            <a:avLst/>
          </a:prstGeom>
          <a:noFill/>
        </p:spPr>
        <p:txBody>
          <a:bodyPr wrap="square">
            <a:spAutoFit/>
          </a:bodyPr>
          <a:lstStyle>
            <a:defPPr>
              <a:defRPr lang="en-US"/>
            </a:defPPr>
            <a:lvl1pPr>
              <a:defRPr sz="2800" b="1" i="0">
                <a:effectLst/>
                <a:latin typeface="Helvetica" panose="020B0604020202020204" pitchFamily="34" charset="0"/>
              </a:defRPr>
            </a:lvl1pPr>
          </a:lstStyle>
          <a:p>
            <a:pPr algn="ctr">
              <a:defRPr/>
            </a:pPr>
            <a:r>
              <a:rPr lang="nl-NL" sz="1649">
                <a:solidFill>
                  <a:schemeClr val="accent5">
                    <a:lumMod val="50000"/>
                  </a:schemeClr>
                </a:solidFill>
                <a:latin typeface="Corbel" panose="020B0503020204020204" pitchFamily="34" charset="0"/>
              </a:rPr>
              <a:t>Regionale </a:t>
            </a:r>
            <a:br>
              <a:rPr lang="nl-NL" sz="1649">
                <a:solidFill>
                  <a:schemeClr val="accent5">
                    <a:lumMod val="50000"/>
                  </a:schemeClr>
                </a:solidFill>
                <a:latin typeface="Corbel" panose="020B0503020204020204" pitchFamily="34" charset="0"/>
              </a:rPr>
            </a:br>
            <a:r>
              <a:rPr lang="nl-NL" sz="1649">
                <a:solidFill>
                  <a:schemeClr val="accent5">
                    <a:lumMod val="50000"/>
                  </a:schemeClr>
                </a:solidFill>
                <a:latin typeface="Corbel" panose="020B0503020204020204" pitchFamily="34" charset="0"/>
              </a:rPr>
              <a:t>verankering</a:t>
            </a:r>
            <a:br>
              <a:rPr lang="nl-NL" sz="1649">
                <a:solidFill>
                  <a:schemeClr val="accent5">
                    <a:lumMod val="50000"/>
                  </a:schemeClr>
                </a:solidFill>
                <a:latin typeface="Corbel" panose="020B0503020204020204" pitchFamily="34" charset="0"/>
              </a:rPr>
            </a:br>
            <a:r>
              <a:rPr lang="nl-NL" sz="1649">
                <a:solidFill>
                  <a:schemeClr val="accent5">
                    <a:lumMod val="50000"/>
                  </a:schemeClr>
                </a:solidFill>
                <a:latin typeface="Corbel" panose="020B0503020204020204" pitchFamily="34" charset="0"/>
              </a:rPr>
              <a:t>(pilots)</a:t>
            </a:r>
          </a:p>
        </p:txBody>
      </p:sp>
      <p:sp>
        <p:nvSpPr>
          <p:cNvPr id="17" name="TextBox 16">
            <a:extLst>
              <a:ext uri="{FF2B5EF4-FFF2-40B4-BE49-F238E27FC236}">
                <a16:creationId xmlns:a16="http://schemas.microsoft.com/office/drawing/2014/main" id="{6CA4B6FB-98D5-46FE-A849-A20F026ECCC8}"/>
              </a:ext>
            </a:extLst>
          </p:cNvPr>
          <p:cNvSpPr txBox="1"/>
          <p:nvPr/>
        </p:nvSpPr>
        <p:spPr>
          <a:xfrm>
            <a:off x="14475378" y="7096246"/>
            <a:ext cx="1711838" cy="599908"/>
          </a:xfrm>
          <a:prstGeom prst="rect">
            <a:avLst/>
          </a:prstGeom>
          <a:noFill/>
        </p:spPr>
        <p:txBody>
          <a:bodyPr wrap="square" lIns="91440" tIns="45720" rIns="91440" bIns="45720" anchor="t">
            <a:spAutoFit/>
          </a:bodyPr>
          <a:lstStyle>
            <a:defPPr>
              <a:defRPr lang="en-US"/>
            </a:defPPr>
            <a:lvl1pPr>
              <a:defRPr sz="2800" b="1" i="0">
                <a:effectLst/>
                <a:latin typeface="Helvetica" panose="020B0604020202020204" pitchFamily="34" charset="0"/>
              </a:defRPr>
            </a:lvl1pPr>
          </a:lstStyle>
          <a:p>
            <a:pPr algn="ctr">
              <a:defRPr/>
            </a:pPr>
            <a:r>
              <a:rPr lang="nl-NL" sz="1600" dirty="0">
                <a:solidFill>
                  <a:schemeClr val="accent5">
                    <a:lumMod val="50000"/>
                  </a:schemeClr>
                </a:solidFill>
                <a:latin typeface="Corbel"/>
              </a:rPr>
              <a:t>Passende financiering</a:t>
            </a:r>
            <a:endParaRPr lang="nl-NL" sz="1649" dirty="0">
              <a:solidFill>
                <a:schemeClr val="accent5">
                  <a:lumMod val="50000"/>
                </a:schemeClr>
              </a:solidFill>
              <a:latin typeface="Corbel" panose="020B0503020204020204" pitchFamily="34" charset="0"/>
            </a:endParaRPr>
          </a:p>
        </p:txBody>
      </p:sp>
      <p:sp>
        <p:nvSpPr>
          <p:cNvPr id="18" name="TextBox 17">
            <a:extLst>
              <a:ext uri="{FF2B5EF4-FFF2-40B4-BE49-F238E27FC236}">
                <a16:creationId xmlns:a16="http://schemas.microsoft.com/office/drawing/2014/main" id="{245DDA63-3C25-414F-9761-0C27ED2AED3A}"/>
              </a:ext>
            </a:extLst>
          </p:cNvPr>
          <p:cNvSpPr txBox="1"/>
          <p:nvPr/>
        </p:nvSpPr>
        <p:spPr>
          <a:xfrm>
            <a:off x="14461242" y="4117844"/>
            <a:ext cx="1711838" cy="599908"/>
          </a:xfrm>
          <a:prstGeom prst="rect">
            <a:avLst/>
          </a:prstGeom>
          <a:noFill/>
        </p:spPr>
        <p:txBody>
          <a:bodyPr wrap="square">
            <a:spAutoFit/>
          </a:bodyPr>
          <a:lstStyle>
            <a:defPPr>
              <a:defRPr lang="en-US"/>
            </a:defPPr>
            <a:lvl1pPr>
              <a:defRPr sz="2800" b="1" i="0">
                <a:effectLst/>
                <a:latin typeface="Helvetica" panose="020B0604020202020204" pitchFamily="34" charset="0"/>
              </a:defRPr>
            </a:lvl1pPr>
          </a:lstStyle>
          <a:p>
            <a:pPr algn="ctr">
              <a:defRPr/>
            </a:pPr>
            <a:r>
              <a:rPr lang="nl-NL" sz="1649">
                <a:solidFill>
                  <a:schemeClr val="accent5">
                    <a:lumMod val="50000"/>
                  </a:schemeClr>
                </a:solidFill>
                <a:latin typeface="Corbel" panose="020B0503020204020204" pitchFamily="34" charset="0"/>
              </a:rPr>
              <a:t>Landelijke kaders</a:t>
            </a:r>
          </a:p>
        </p:txBody>
      </p:sp>
      <p:sp>
        <p:nvSpPr>
          <p:cNvPr id="19" name="TextBox 18">
            <a:extLst>
              <a:ext uri="{FF2B5EF4-FFF2-40B4-BE49-F238E27FC236}">
                <a16:creationId xmlns:a16="http://schemas.microsoft.com/office/drawing/2014/main" id="{E69C2A7B-7E93-400F-8404-49CE05A74BA6}"/>
              </a:ext>
            </a:extLst>
          </p:cNvPr>
          <p:cNvSpPr txBox="1"/>
          <p:nvPr/>
        </p:nvSpPr>
        <p:spPr>
          <a:xfrm>
            <a:off x="12777678" y="5571417"/>
            <a:ext cx="1711838" cy="650691"/>
          </a:xfrm>
          <a:prstGeom prst="rect">
            <a:avLst/>
          </a:prstGeom>
          <a:noFill/>
        </p:spPr>
        <p:txBody>
          <a:bodyPr wrap="square">
            <a:spAutoFit/>
          </a:bodyPr>
          <a:lstStyle>
            <a:defPPr>
              <a:defRPr lang="en-US"/>
            </a:defPPr>
            <a:lvl1pPr>
              <a:defRPr sz="2800" b="1" i="0">
                <a:effectLst/>
                <a:latin typeface="Helvetica" panose="020B0604020202020204" pitchFamily="34" charset="0"/>
              </a:defRPr>
            </a:lvl1pPr>
          </a:lstStyle>
          <a:p>
            <a:pPr algn="ctr">
              <a:defRPr/>
            </a:pPr>
            <a:r>
              <a:rPr lang="nl-NL" sz="1814">
                <a:solidFill>
                  <a:schemeClr val="accent5">
                    <a:lumMod val="50000"/>
                  </a:schemeClr>
                </a:solidFill>
                <a:latin typeface="Corbel" panose="020B0503020204020204" pitchFamily="34" charset="0"/>
              </a:rPr>
              <a:t>Telefonische consultatie</a:t>
            </a:r>
          </a:p>
        </p:txBody>
      </p:sp>
    </p:spTree>
    <p:extLst>
      <p:ext uri="{BB962C8B-B14F-4D97-AF65-F5344CB8AC3E}">
        <p14:creationId xmlns:p14="http://schemas.microsoft.com/office/powerpoint/2010/main" val="187830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CE8340-9911-7428-4DB5-1A0C6621B9BB}"/>
              </a:ext>
            </a:extLst>
          </p:cNvPr>
          <p:cNvSpPr>
            <a:spLocks noGrp="1"/>
          </p:cNvSpPr>
          <p:nvPr>
            <p:ph type="body" sz="quarter" idx="14"/>
          </p:nvPr>
        </p:nvSpPr>
        <p:spPr/>
        <p:txBody>
          <a:bodyPr lIns="150781" tIns="75390" rIns="150781" bIns="75390" anchor="b"/>
          <a:lstStyle/>
          <a:p>
            <a:r>
              <a:rPr lang="nl-NL" sz="4947" dirty="0"/>
              <a:t>Regionale verankering; het traject met de pilotregio's</a:t>
            </a:r>
          </a:p>
        </p:txBody>
      </p:sp>
      <p:sp>
        <p:nvSpPr>
          <p:cNvPr id="3" name="Tijdelijke aanduiding voor tekst 2">
            <a:extLst>
              <a:ext uri="{FF2B5EF4-FFF2-40B4-BE49-F238E27FC236}">
                <a16:creationId xmlns:a16="http://schemas.microsoft.com/office/drawing/2014/main" id="{00F3A0B3-3490-C631-900C-0B9477E4EB20}"/>
              </a:ext>
            </a:extLst>
          </p:cNvPr>
          <p:cNvSpPr>
            <a:spLocks noGrp="1"/>
          </p:cNvSpPr>
          <p:nvPr>
            <p:ph type="body" sz="quarter" idx="15"/>
          </p:nvPr>
        </p:nvSpPr>
        <p:spPr/>
        <p:txBody>
          <a:bodyPr/>
          <a:lstStyle/>
          <a:p>
            <a:r>
              <a:rPr lang="nl-NL"/>
              <a:t>Samen met het werkveld onderzoeken hoe de in palliatieve zorg gespecialiseerde artsen en verpleegkundigen proactief en doelmatig ingezet kunnen worden in de Netwerken Palliatieve Zorg.</a:t>
            </a:r>
          </a:p>
          <a:p>
            <a:endParaRPr lang="nl-NL"/>
          </a:p>
          <a:p>
            <a:endParaRPr lang="nl-NL"/>
          </a:p>
          <a:p>
            <a:endParaRPr lang="nl-NL"/>
          </a:p>
          <a:p>
            <a:endParaRPr lang="nl-NL"/>
          </a:p>
          <a:p>
            <a:r>
              <a:rPr lang="nl-NL"/>
              <a:t>		</a:t>
            </a:r>
          </a:p>
        </p:txBody>
      </p:sp>
      <p:pic>
        <p:nvPicPr>
          <p:cNvPr id="5" name="Afbeelding 4">
            <a:extLst>
              <a:ext uri="{FF2B5EF4-FFF2-40B4-BE49-F238E27FC236}">
                <a16:creationId xmlns:a16="http://schemas.microsoft.com/office/drawing/2014/main" id="{6BD60063-B87E-65B1-AF1C-B0D005277D5C}"/>
              </a:ext>
            </a:extLst>
          </p:cNvPr>
          <p:cNvPicPr>
            <a:picLocks noChangeAspect="1"/>
          </p:cNvPicPr>
          <p:nvPr/>
        </p:nvPicPr>
        <p:blipFill>
          <a:blip r:embed="rId3"/>
          <a:stretch>
            <a:fillRect/>
          </a:stretch>
        </p:blipFill>
        <p:spPr>
          <a:xfrm>
            <a:off x="7603778" y="3377254"/>
            <a:ext cx="10052921" cy="5654768"/>
          </a:xfrm>
          <a:prstGeom prst="rect">
            <a:avLst/>
          </a:prstGeom>
        </p:spPr>
      </p:pic>
      <p:sp>
        <p:nvSpPr>
          <p:cNvPr id="6" name="Tijdelijke aanduiding voor tekst 3">
            <a:extLst>
              <a:ext uri="{FF2B5EF4-FFF2-40B4-BE49-F238E27FC236}">
                <a16:creationId xmlns:a16="http://schemas.microsoft.com/office/drawing/2014/main" id="{594C54DE-6B2B-CDFB-F690-5FB2A1C29F8F}"/>
              </a:ext>
            </a:extLst>
          </p:cNvPr>
          <p:cNvSpPr txBox="1">
            <a:spLocks/>
          </p:cNvSpPr>
          <p:nvPr/>
        </p:nvSpPr>
        <p:spPr>
          <a:xfrm>
            <a:off x="1553765" y="3708340"/>
            <a:ext cx="5403219" cy="5305342"/>
          </a:xfrm>
          <a:prstGeom prst="rect">
            <a:avLst/>
          </a:prstGeom>
        </p:spPr>
        <p:txBody>
          <a:bodyPr/>
          <a:lst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defTabSz="1507846">
              <a:lnSpc>
                <a:spcPct val="107000"/>
              </a:lnSpc>
              <a:spcAft>
                <a:spcPts val="1319"/>
              </a:spcAft>
            </a:pP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1.       Arnhem/ de Liemers</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2.       Zuid Kennemerland &amp; 	</a:t>
            </a:r>
            <a:r>
              <a:rPr lang="nl-NL" sz="2638" kern="0" dirty="0" err="1">
                <a:solidFill>
                  <a:srgbClr val="666666"/>
                </a:solidFill>
                <a:latin typeface="Corbel" panose="020B0503020204020204" pitchFamily="34" charset="0"/>
                <a:ea typeface="Corbel" panose="020B0503020204020204" pitchFamily="34" charset="0"/>
                <a:cs typeface="Corbel" panose="020B0503020204020204" pitchFamily="34" charset="0"/>
              </a:rPr>
              <a:t>Meerlanden</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3.       Rotterdam</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4.       Rozendaal-Bergen op zoom-	Tholen</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5.       Salland</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6.       Noord Kennemerland &amp; de 	Kop van Noord-Holland</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7.       Zuid Gelderland</a:t>
            </a:r>
            <a:br>
              <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lang="nl-NL" sz="2638" kern="0" dirty="0">
                <a:solidFill>
                  <a:srgbClr val="666666"/>
                </a:solidFill>
                <a:latin typeface="Corbel" panose="020B0503020204020204" pitchFamily="34" charset="0"/>
                <a:ea typeface="Corbel" panose="020B0503020204020204" pitchFamily="34" charset="0"/>
                <a:cs typeface="Corbel" panose="020B0503020204020204" pitchFamily="34" charset="0"/>
              </a:rPr>
              <a:t> 8.       Zuid Hollandse eilanden</a:t>
            </a:r>
            <a:endParaRPr lang="nl-NL" sz="263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defTabSz="1507846"/>
            <a:endParaRPr lang="nl-NL" sz="2638" kern="0" dirty="0">
              <a:solidFill>
                <a:sysClr val="windowText" lastClr="000000"/>
              </a:solidFill>
              <a:latin typeface="Century Gothic"/>
            </a:endParaRPr>
          </a:p>
        </p:txBody>
      </p:sp>
    </p:spTree>
    <p:extLst>
      <p:ext uri="{BB962C8B-B14F-4D97-AF65-F5344CB8AC3E}">
        <p14:creationId xmlns:p14="http://schemas.microsoft.com/office/powerpoint/2010/main" val="107922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2898F-5981-4D01-9635-6BC56BE436CD}"/>
              </a:ext>
            </a:extLst>
          </p:cNvPr>
          <p:cNvGraphicFramePr>
            <a:graphicFrameLocks noChangeAspect="1"/>
          </p:cNvGraphicFramePr>
          <p:nvPr>
            <p:custDataLst>
              <p:tags r:id="rId1"/>
            </p:custDataLst>
          </p:nvPr>
        </p:nvGraphicFramePr>
        <p:xfrm>
          <a:off x="2618" y="3015"/>
          <a:ext cx="2619" cy="2619"/>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2" name="Object 1" hidden="1">
                        <a:extLst>
                          <a:ext uri="{FF2B5EF4-FFF2-40B4-BE49-F238E27FC236}">
                            <a16:creationId xmlns:a16="http://schemas.microsoft.com/office/drawing/2014/main" id="{3CB2898F-5981-4D01-9635-6BC56BE436CD}"/>
                          </a:ext>
                        </a:extLst>
                      </p:cNvPr>
                      <p:cNvPicPr/>
                      <p:nvPr/>
                    </p:nvPicPr>
                    <p:blipFill>
                      <a:blip r:embed="rId5"/>
                      <a:stretch>
                        <a:fillRect/>
                      </a:stretch>
                    </p:blipFill>
                    <p:spPr>
                      <a:xfrm>
                        <a:off x="2618" y="3015"/>
                        <a:ext cx="2619" cy="2619"/>
                      </a:xfrm>
                      <a:prstGeom prst="rect">
                        <a:avLst/>
                      </a:prstGeom>
                    </p:spPr>
                  </p:pic>
                </p:oleObj>
              </mc:Fallback>
            </mc:AlternateContent>
          </a:graphicData>
        </a:graphic>
      </p:graphicFrame>
      <p:sp>
        <p:nvSpPr>
          <p:cNvPr id="14" name="Tijdelijke aanduiding voor tekst 13">
            <a:extLst>
              <a:ext uri="{FF2B5EF4-FFF2-40B4-BE49-F238E27FC236}">
                <a16:creationId xmlns:a16="http://schemas.microsoft.com/office/drawing/2014/main" id="{353B91AD-4BC4-4AD2-B937-7BFF3BF09832}"/>
              </a:ext>
            </a:extLst>
          </p:cNvPr>
          <p:cNvSpPr>
            <a:spLocks noGrp="1"/>
          </p:cNvSpPr>
          <p:nvPr>
            <p:ph type="body" sz="quarter" idx="14"/>
          </p:nvPr>
        </p:nvSpPr>
        <p:spPr>
          <a:xfrm>
            <a:off x="1465263" y="805372"/>
            <a:ext cx="17256128" cy="792809"/>
          </a:xfrm>
          <a:noFill/>
        </p:spPr>
        <p:txBody>
          <a:bodyPr anchor="t"/>
          <a:lstStyle/>
          <a:p>
            <a:r>
              <a:rPr lang="nl-NL" sz="2968">
                <a:solidFill>
                  <a:schemeClr val="accent1">
                    <a:lumMod val="75000"/>
                  </a:schemeClr>
                </a:solidFill>
              </a:rPr>
              <a:t>Regionale verankering| stand van zaken pilots</a:t>
            </a:r>
            <a:endParaRPr lang="nl-NL" sz="4617">
              <a:solidFill>
                <a:srgbClr val="AD68A7"/>
              </a:solidFill>
            </a:endParaRPr>
          </a:p>
        </p:txBody>
      </p:sp>
      <p:sp>
        <p:nvSpPr>
          <p:cNvPr id="15" name="Tijdelijke aanduiding voor tekst 14">
            <a:extLst>
              <a:ext uri="{FF2B5EF4-FFF2-40B4-BE49-F238E27FC236}">
                <a16:creationId xmlns:a16="http://schemas.microsoft.com/office/drawing/2014/main" id="{DA9B5FF2-3A37-46A1-BCE1-D18FB1E9125B}"/>
              </a:ext>
            </a:extLst>
          </p:cNvPr>
          <p:cNvSpPr>
            <a:spLocks noGrp="1"/>
          </p:cNvSpPr>
          <p:nvPr>
            <p:ph type="body" sz="quarter" idx="15"/>
          </p:nvPr>
        </p:nvSpPr>
        <p:spPr>
          <a:xfrm>
            <a:off x="4375073" y="1598182"/>
            <a:ext cx="13708340" cy="8418806"/>
          </a:xfrm>
        </p:spPr>
        <p:txBody>
          <a:bodyPr lIns="150781" tIns="75390" rIns="150781" bIns="75390" anchor="t"/>
          <a:lstStyle/>
          <a:p>
            <a:pPr algn="l"/>
            <a:r>
              <a:rPr lang="nl-NL" sz="2309" dirty="0"/>
              <a:t>De pilots zijn in februari 2022 gestart. </a:t>
            </a:r>
          </a:p>
          <a:p>
            <a:pPr algn="l"/>
            <a:r>
              <a:rPr lang="nl-NL" sz="2309" dirty="0"/>
              <a:t>Inrichting projectstructuur, draagvlak creëren, afspraken maken over werkwijze.</a:t>
            </a:r>
          </a:p>
          <a:p>
            <a:r>
              <a:rPr lang="nl-NL" sz="2309" dirty="0"/>
              <a:t>Er zijn overeenkomsten tussen het netwerk en PZNL waarin het commitment van de deelnemende organisaties tot uitdrukking komt.</a:t>
            </a:r>
          </a:p>
          <a:p>
            <a:endParaRPr lang="nl-NL" sz="2309" dirty="0"/>
          </a:p>
          <a:p>
            <a:r>
              <a:rPr lang="nl-NL" sz="2309" b="1" dirty="0"/>
              <a:t>Wat halen we op uit de pilots? </a:t>
            </a:r>
          </a:p>
          <a:p>
            <a:pPr marL="282575" indent="-282575">
              <a:buFont typeface="Arial" panose="020B0604020202020204" pitchFamily="34" charset="0"/>
              <a:buChar char="•"/>
            </a:pPr>
            <a:endParaRPr lang="nl-NL" sz="2309" dirty="0"/>
          </a:p>
          <a:p>
            <a:pPr marL="282575" indent="-282575">
              <a:buFont typeface="Arial" panose="020B0604020202020204" pitchFamily="34" charset="0"/>
              <a:buChar char="•"/>
            </a:pPr>
            <a:r>
              <a:rPr lang="nl-NL" sz="2309" dirty="0"/>
              <a:t>Bijna alle pilots willen transmurale samenwerkingsafspraken om proactieve inzet mogelijk te maken. Denk aan regionale transmurale samenwerkingsafspraken (</a:t>
            </a:r>
            <a:r>
              <a:rPr lang="nl-NL" sz="2309" dirty="0" err="1"/>
              <a:t>RTA’s</a:t>
            </a:r>
            <a:r>
              <a:rPr lang="nl-NL" sz="2309" dirty="0"/>
              <a:t>), zorgpaden etc.</a:t>
            </a:r>
          </a:p>
          <a:p>
            <a:pPr marL="282575" indent="-282575">
              <a:buFont typeface="Arial" panose="020B0604020202020204" pitchFamily="34" charset="0"/>
              <a:buChar char="•"/>
            </a:pPr>
            <a:endParaRPr lang="nl-NL" sz="2309" dirty="0"/>
          </a:p>
          <a:p>
            <a:pPr marL="282575" indent="-282575">
              <a:buFont typeface="Arial" panose="020B0604020202020204" pitchFamily="34" charset="0"/>
              <a:buChar char="•"/>
            </a:pPr>
            <a:r>
              <a:rPr lang="nl-NL" sz="2300" dirty="0"/>
              <a:t>Bijna alle pilots willen een transmuraal samengestelde poule van specialisten </a:t>
            </a:r>
            <a:r>
              <a:rPr lang="nl-NL" sz="2300" dirty="0" err="1"/>
              <a:t>pz</a:t>
            </a:r>
            <a:r>
              <a:rPr lang="nl-NL" sz="2300" dirty="0"/>
              <a:t> die laagdrempelig bereikbaar zijn voor vragen (triage), meedenken, </a:t>
            </a:r>
            <a:r>
              <a:rPr lang="nl-NL" sz="2300" dirty="0" err="1"/>
              <a:t>bedside</a:t>
            </a:r>
            <a:r>
              <a:rPr lang="nl-NL" sz="2300" dirty="0"/>
              <a:t> consultatie, etc.</a:t>
            </a:r>
          </a:p>
          <a:p>
            <a:pPr marL="282575" indent="-282575">
              <a:buFont typeface="Arial" panose="020B0604020202020204" pitchFamily="34" charset="0"/>
              <a:buChar char="•"/>
            </a:pPr>
            <a:endParaRPr lang="nl-NL" sz="2309" dirty="0"/>
          </a:p>
          <a:p>
            <a:pPr marL="282575" indent="-282575">
              <a:buFont typeface="Arial" panose="020B0604020202020204" pitchFamily="34" charset="0"/>
              <a:buChar char="•"/>
            </a:pPr>
            <a:r>
              <a:rPr lang="nl-NL" sz="2300" dirty="0"/>
              <a:t>Sommige pilots werken aan vorm van begeleidingsfunctie van de patiënt: case management, coach, transmuraal palliatief verpleegkundige, die ook vraagbaak is, coördineert, etc.</a:t>
            </a:r>
          </a:p>
          <a:p>
            <a:endParaRPr lang="nl-NL" sz="2309" b="1" dirty="0"/>
          </a:p>
          <a:p>
            <a:r>
              <a:rPr lang="nl-NL" sz="2309" b="1" dirty="0"/>
              <a:t>Wat zijn de vraagstukken?</a:t>
            </a:r>
          </a:p>
          <a:p>
            <a:pPr marL="739140" lvl="1" indent="-282575">
              <a:buFont typeface="Arial" panose="020B0604020202020204" pitchFamily="34" charset="0"/>
              <a:buChar char="•"/>
            </a:pPr>
            <a:r>
              <a:rPr lang="nl-NL" sz="2300" dirty="0"/>
              <a:t>Expliciteren van de rol van de specialist t.o.v. de generalist; wat gaat de specialist </a:t>
            </a:r>
            <a:r>
              <a:rPr lang="nl-NL" sz="2300" dirty="0" err="1"/>
              <a:t>pz</a:t>
            </a:r>
            <a:r>
              <a:rPr lang="nl-NL" sz="2300" dirty="0"/>
              <a:t> precies doen? En hoe is de inbedding in het netwerk?</a:t>
            </a:r>
          </a:p>
          <a:p>
            <a:pPr marL="739140" lvl="1" indent="-282575">
              <a:buFont typeface="Arial" panose="020B0604020202020204" pitchFamily="34" charset="0"/>
              <a:buChar char="•"/>
            </a:pPr>
            <a:r>
              <a:rPr lang="nl-NL" sz="2309" dirty="0"/>
              <a:t>Wat is de mate van complexiteit die inzet specialist </a:t>
            </a:r>
            <a:r>
              <a:rPr lang="nl-NL" sz="2309" dirty="0" err="1"/>
              <a:t>pz</a:t>
            </a:r>
            <a:r>
              <a:rPr lang="nl-NL" sz="2309" dirty="0"/>
              <a:t> rechtvaardigt</a:t>
            </a:r>
          </a:p>
          <a:p>
            <a:pPr marL="739140" lvl="1" indent="-282575">
              <a:buFont typeface="Arial" panose="020B0604020202020204" pitchFamily="34" charset="0"/>
              <a:buChar char="•"/>
            </a:pPr>
            <a:r>
              <a:rPr lang="nl-NL" sz="2309" dirty="0"/>
              <a:t>Wat is patiënt gebonden inzet en wat niet?</a:t>
            </a:r>
          </a:p>
          <a:p>
            <a:pPr marL="739140" lvl="1" indent="-282575">
              <a:buFont typeface="Arial" panose="020B0604020202020204" pitchFamily="34" charset="0"/>
              <a:buChar char="•"/>
            </a:pPr>
            <a:r>
              <a:rPr lang="nl-NL" sz="2309" dirty="0"/>
              <a:t>Registratie, verslaglegging en overdracht</a:t>
            </a:r>
          </a:p>
          <a:p>
            <a:pPr marL="739140" lvl="1" indent="-282575">
              <a:buFont typeface="Arial" panose="020B0604020202020204" pitchFamily="34" charset="0"/>
              <a:buChar char="•"/>
            </a:pPr>
            <a:endParaRPr lang="nl-NL" sz="1484" dirty="0">
              <a:latin typeface="Century Gothic"/>
            </a:endParaRPr>
          </a:p>
          <a:p>
            <a:pPr marL="739140" lvl="1" indent="-282575">
              <a:buFont typeface="Arial" panose="020B0604020202020204" pitchFamily="34" charset="0"/>
              <a:buChar char="•"/>
            </a:pPr>
            <a:r>
              <a:rPr lang="nl-NL" sz="1484" dirty="0">
                <a:latin typeface="Century Gothic"/>
              </a:rPr>
              <a:t>*IST en SOLL zijn (Duitse)managementtermen die staan voor de huidige situatie en de gewenst situatie. Dit in kaart brengen helpt bij het identificeren van verbeteractiviteiten.</a:t>
            </a:r>
          </a:p>
          <a:p>
            <a:pPr marL="455930" indent="-455930">
              <a:buAutoNum type="arabicPeriod"/>
            </a:pPr>
            <a:endParaRPr lang="nl-NL" sz="1979" dirty="0">
              <a:latin typeface="Corbel" panose="020B0503020204020204" pitchFamily="34" charset="0"/>
            </a:endParaRPr>
          </a:p>
          <a:p>
            <a:endParaRPr lang="nl-NL" sz="1979" dirty="0">
              <a:latin typeface="Corbel" panose="020B0503020204020204" pitchFamily="34" charset="0"/>
            </a:endParaRPr>
          </a:p>
          <a:p>
            <a:pPr marL="455930" indent="-455930">
              <a:buAutoNum type="arabicPeriod"/>
            </a:pPr>
            <a:endParaRPr lang="nl-NL" sz="1979" dirty="0">
              <a:latin typeface="Corbel" panose="020B0503020204020204" pitchFamily="34" charset="0"/>
            </a:endParaRPr>
          </a:p>
        </p:txBody>
      </p:sp>
      <p:sp>
        <p:nvSpPr>
          <p:cNvPr id="4" name="Rechthoek 3">
            <a:extLst>
              <a:ext uri="{FF2B5EF4-FFF2-40B4-BE49-F238E27FC236}">
                <a16:creationId xmlns:a16="http://schemas.microsoft.com/office/drawing/2014/main" id="{3D59EB25-7140-4E88-8154-C2400E441660}"/>
              </a:ext>
            </a:extLst>
          </p:cNvPr>
          <p:cNvSpPr/>
          <p:nvPr/>
        </p:nvSpPr>
        <p:spPr>
          <a:xfrm>
            <a:off x="1422737" y="2124655"/>
            <a:ext cx="1775231" cy="920008"/>
          </a:xfrm>
          <a:prstGeom prst="rect">
            <a:avLst/>
          </a:prstGeom>
          <a:solidFill>
            <a:schemeClr val="tx1">
              <a:lumMod val="10000"/>
              <a:lumOff val="9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46">
              <a:defRPr/>
            </a:pPr>
            <a:r>
              <a:rPr lang="nl-NL" sz="1649" err="1">
                <a:solidFill>
                  <a:srgbClr val="053C5C"/>
                </a:solidFill>
                <a:latin typeface="Century Gothic"/>
              </a:rPr>
              <a:t>febr</a:t>
            </a:r>
            <a:r>
              <a:rPr lang="nl-NL" sz="1649">
                <a:solidFill>
                  <a:srgbClr val="053C5C"/>
                </a:solidFill>
                <a:latin typeface="Century Gothic"/>
              </a:rPr>
              <a:t>: start pilots</a:t>
            </a:r>
          </a:p>
        </p:txBody>
      </p:sp>
      <p:sp>
        <p:nvSpPr>
          <p:cNvPr id="20" name="Rechthoek 19">
            <a:extLst>
              <a:ext uri="{FF2B5EF4-FFF2-40B4-BE49-F238E27FC236}">
                <a16:creationId xmlns:a16="http://schemas.microsoft.com/office/drawing/2014/main" id="{4ABCDB4E-D959-46D1-B197-849E3FF6F559}"/>
              </a:ext>
            </a:extLst>
          </p:cNvPr>
          <p:cNvSpPr/>
          <p:nvPr/>
        </p:nvSpPr>
        <p:spPr>
          <a:xfrm>
            <a:off x="1379656" y="3367538"/>
            <a:ext cx="1770930" cy="92000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50781" tIns="75390" rIns="150781" bIns="75390" rtlCol="0" anchor="ctr"/>
          <a:lstStyle/>
          <a:p>
            <a:pPr algn="ctr" defTabSz="1507846">
              <a:defRPr/>
            </a:pPr>
            <a:r>
              <a:rPr lang="nl-NL" sz="1649" dirty="0">
                <a:solidFill>
                  <a:srgbClr val="053C5C"/>
                </a:solidFill>
                <a:latin typeface="Century Gothic"/>
              </a:rPr>
              <a:t>mrt-april regio-</a:t>
            </a:r>
          </a:p>
          <a:p>
            <a:pPr algn="ctr" defTabSz="1507846">
              <a:defRPr/>
            </a:pPr>
            <a:r>
              <a:rPr lang="nl-NL" sz="1649" dirty="0">
                <a:solidFill>
                  <a:srgbClr val="053C5C"/>
                </a:solidFill>
                <a:latin typeface="Century Gothic"/>
              </a:rPr>
              <a:t>plaat en IST*</a:t>
            </a:r>
          </a:p>
        </p:txBody>
      </p:sp>
      <p:sp>
        <p:nvSpPr>
          <p:cNvPr id="21" name="Rechthoek 20">
            <a:extLst>
              <a:ext uri="{FF2B5EF4-FFF2-40B4-BE49-F238E27FC236}">
                <a16:creationId xmlns:a16="http://schemas.microsoft.com/office/drawing/2014/main" id="{B16BB367-09EB-4DCD-BF60-32A6B45BA0F7}"/>
              </a:ext>
            </a:extLst>
          </p:cNvPr>
          <p:cNvSpPr/>
          <p:nvPr/>
        </p:nvSpPr>
        <p:spPr>
          <a:xfrm>
            <a:off x="1355464" y="4670342"/>
            <a:ext cx="1770928" cy="92000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50781" tIns="75390" rIns="150781" bIns="75390" rtlCol="0" anchor="ctr"/>
          <a:lstStyle/>
          <a:p>
            <a:pPr algn="ctr" defTabSz="1507846">
              <a:defRPr/>
            </a:pPr>
            <a:r>
              <a:rPr lang="nl-NL" sz="1649" dirty="0">
                <a:solidFill>
                  <a:srgbClr val="053C5C"/>
                </a:solidFill>
                <a:latin typeface="Century Gothic"/>
              </a:rPr>
              <a:t>mei-juni SOLL*</a:t>
            </a:r>
          </a:p>
        </p:txBody>
      </p:sp>
      <p:sp>
        <p:nvSpPr>
          <p:cNvPr id="22" name="Rechthoek 21">
            <a:extLst>
              <a:ext uri="{FF2B5EF4-FFF2-40B4-BE49-F238E27FC236}">
                <a16:creationId xmlns:a16="http://schemas.microsoft.com/office/drawing/2014/main" id="{81F7973E-AF79-42B6-8C18-D366AD1165E7}"/>
              </a:ext>
            </a:extLst>
          </p:cNvPr>
          <p:cNvSpPr/>
          <p:nvPr/>
        </p:nvSpPr>
        <p:spPr>
          <a:xfrm>
            <a:off x="1373942" y="6124233"/>
            <a:ext cx="1770928" cy="11060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507846">
              <a:defRPr/>
            </a:pPr>
            <a:r>
              <a:rPr lang="nl-NL" sz="1600" dirty="0">
                <a:solidFill>
                  <a:srgbClr val="053C5C"/>
                </a:solidFill>
                <a:latin typeface="Century Gothic"/>
              </a:rPr>
              <a:t>juli-sept zorgverkopers bekostiging </a:t>
            </a:r>
            <a:endParaRPr lang="nl-NL" sz="1649">
              <a:solidFill>
                <a:srgbClr val="053C5C"/>
              </a:solidFill>
              <a:latin typeface="Century Gothic"/>
            </a:endParaRPr>
          </a:p>
        </p:txBody>
      </p:sp>
      <p:sp>
        <p:nvSpPr>
          <p:cNvPr id="23" name="Rechthoek 22">
            <a:extLst>
              <a:ext uri="{FF2B5EF4-FFF2-40B4-BE49-F238E27FC236}">
                <a16:creationId xmlns:a16="http://schemas.microsoft.com/office/drawing/2014/main" id="{0C29638F-1E99-4D4E-850D-9E6A542F13A7}"/>
              </a:ext>
            </a:extLst>
          </p:cNvPr>
          <p:cNvSpPr/>
          <p:nvPr/>
        </p:nvSpPr>
        <p:spPr>
          <a:xfrm>
            <a:off x="1381030" y="7647881"/>
            <a:ext cx="1775231" cy="92000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507846">
              <a:defRPr/>
            </a:pPr>
            <a:r>
              <a:rPr lang="nl-NL" sz="1600" dirty="0">
                <a:solidFill>
                  <a:srgbClr val="053C5C"/>
                </a:solidFill>
                <a:latin typeface="Century Gothic"/>
              </a:rPr>
              <a:t>okt finetunen businesscase</a:t>
            </a:r>
          </a:p>
        </p:txBody>
      </p:sp>
      <p:sp>
        <p:nvSpPr>
          <p:cNvPr id="24" name="Rechthoek 23">
            <a:extLst>
              <a:ext uri="{FF2B5EF4-FFF2-40B4-BE49-F238E27FC236}">
                <a16:creationId xmlns:a16="http://schemas.microsoft.com/office/drawing/2014/main" id="{ED3123C2-761E-4750-982A-F02CB41E6936}"/>
              </a:ext>
            </a:extLst>
          </p:cNvPr>
          <p:cNvSpPr/>
          <p:nvPr/>
        </p:nvSpPr>
        <p:spPr>
          <a:xfrm>
            <a:off x="1379657" y="9096980"/>
            <a:ext cx="1765213" cy="92000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507846">
              <a:defRPr/>
            </a:pPr>
            <a:r>
              <a:rPr lang="nl-NL" sz="1600" dirty="0">
                <a:solidFill>
                  <a:srgbClr val="053C5C"/>
                </a:solidFill>
                <a:latin typeface="Century Gothic"/>
              </a:rPr>
              <a:t>nov. </a:t>
            </a:r>
            <a:endParaRPr lang="nl-NL" sz="1649" dirty="0">
              <a:solidFill>
                <a:srgbClr val="053C5C"/>
              </a:solidFill>
              <a:latin typeface="Century Gothic"/>
            </a:endParaRPr>
          </a:p>
          <a:p>
            <a:pPr algn="ctr" defTabSz="1507846">
              <a:defRPr/>
            </a:pPr>
            <a:r>
              <a:rPr lang="nl-NL" sz="1600" dirty="0" err="1">
                <a:solidFill>
                  <a:srgbClr val="053C5C"/>
                </a:solidFill>
                <a:latin typeface="Century Gothic"/>
              </a:rPr>
              <a:t>onder-handeling</a:t>
            </a:r>
            <a:r>
              <a:rPr lang="nl-NL" sz="1600" dirty="0">
                <a:solidFill>
                  <a:srgbClr val="053C5C"/>
                </a:solidFill>
                <a:latin typeface="Century Gothic"/>
              </a:rPr>
              <a:t> ZV</a:t>
            </a:r>
          </a:p>
        </p:txBody>
      </p:sp>
      <p:cxnSp>
        <p:nvCxnSpPr>
          <p:cNvPr id="25" name="Straight Arrow Connector 10">
            <a:extLst>
              <a:ext uri="{FF2B5EF4-FFF2-40B4-BE49-F238E27FC236}">
                <a16:creationId xmlns:a16="http://schemas.microsoft.com/office/drawing/2014/main" id="{12A7B654-ED71-4689-9219-B980DECB43D9}"/>
              </a:ext>
            </a:extLst>
          </p:cNvPr>
          <p:cNvCxnSpPr>
            <a:cxnSpLocks/>
          </p:cNvCxnSpPr>
          <p:nvPr/>
        </p:nvCxnSpPr>
        <p:spPr>
          <a:xfrm>
            <a:off x="2240928" y="2996883"/>
            <a:ext cx="0" cy="370655"/>
          </a:xfrm>
          <a:prstGeom prst="straightConnector1">
            <a:avLst/>
          </a:prstGeom>
          <a:ln w="381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0">
            <a:extLst>
              <a:ext uri="{FF2B5EF4-FFF2-40B4-BE49-F238E27FC236}">
                <a16:creationId xmlns:a16="http://schemas.microsoft.com/office/drawing/2014/main" id="{D1497FFD-367F-4A0B-B461-5EDE8671A79D}"/>
              </a:ext>
            </a:extLst>
          </p:cNvPr>
          <p:cNvCxnSpPr>
            <a:cxnSpLocks/>
            <a:stCxn id="20" idx="2"/>
            <a:endCxn id="21" idx="0"/>
          </p:cNvCxnSpPr>
          <p:nvPr/>
        </p:nvCxnSpPr>
        <p:spPr>
          <a:xfrm flipH="1">
            <a:off x="2240928" y="4287545"/>
            <a:ext cx="24194" cy="382796"/>
          </a:xfrm>
          <a:prstGeom prst="straightConnector1">
            <a:avLst/>
          </a:prstGeom>
          <a:ln w="381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10">
            <a:extLst>
              <a:ext uri="{FF2B5EF4-FFF2-40B4-BE49-F238E27FC236}">
                <a16:creationId xmlns:a16="http://schemas.microsoft.com/office/drawing/2014/main" id="{3D5C9487-A45A-41BE-BC5E-094978AAEDFA}"/>
              </a:ext>
            </a:extLst>
          </p:cNvPr>
          <p:cNvCxnSpPr>
            <a:cxnSpLocks/>
          </p:cNvCxnSpPr>
          <p:nvPr/>
        </p:nvCxnSpPr>
        <p:spPr>
          <a:xfrm>
            <a:off x="2259406" y="5607726"/>
            <a:ext cx="0" cy="467371"/>
          </a:xfrm>
          <a:prstGeom prst="straightConnector1">
            <a:avLst/>
          </a:prstGeom>
          <a:ln w="381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10">
            <a:extLst>
              <a:ext uri="{FF2B5EF4-FFF2-40B4-BE49-F238E27FC236}">
                <a16:creationId xmlns:a16="http://schemas.microsoft.com/office/drawing/2014/main" id="{3E5AC015-66EA-486C-B514-A5745DCDC54C}"/>
              </a:ext>
            </a:extLst>
          </p:cNvPr>
          <p:cNvCxnSpPr>
            <a:cxnSpLocks/>
          </p:cNvCxnSpPr>
          <p:nvPr/>
        </p:nvCxnSpPr>
        <p:spPr>
          <a:xfrm>
            <a:off x="2310351" y="7230316"/>
            <a:ext cx="0" cy="467371"/>
          </a:xfrm>
          <a:prstGeom prst="straightConnector1">
            <a:avLst/>
          </a:prstGeom>
          <a:ln w="381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0">
            <a:extLst>
              <a:ext uri="{FF2B5EF4-FFF2-40B4-BE49-F238E27FC236}">
                <a16:creationId xmlns:a16="http://schemas.microsoft.com/office/drawing/2014/main" id="{33A67F27-F134-40B3-821C-AE8A145A1E0F}"/>
              </a:ext>
            </a:extLst>
          </p:cNvPr>
          <p:cNvCxnSpPr>
            <a:cxnSpLocks/>
          </p:cNvCxnSpPr>
          <p:nvPr/>
        </p:nvCxnSpPr>
        <p:spPr>
          <a:xfrm>
            <a:off x="2308045" y="8567888"/>
            <a:ext cx="0" cy="467371"/>
          </a:xfrm>
          <a:prstGeom prst="straightConnector1">
            <a:avLst/>
          </a:prstGeom>
          <a:ln w="38100">
            <a:solidFill>
              <a:schemeClr val="tx1">
                <a:lumMod val="10000"/>
                <a:lumOff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9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2A9290-DD3E-1DFF-2ADF-4E2B3F24B2AE}"/>
              </a:ext>
            </a:extLst>
          </p:cNvPr>
          <p:cNvSpPr>
            <a:spLocks noGrp="1"/>
          </p:cNvSpPr>
          <p:nvPr>
            <p:ph type="body" sz="quarter" idx="14"/>
          </p:nvPr>
        </p:nvSpPr>
        <p:spPr/>
        <p:txBody>
          <a:bodyPr/>
          <a:lstStyle/>
          <a:p>
            <a:r>
              <a:rPr lang="nl-NL" dirty="0"/>
              <a:t>Doel werkgroep, uitwisselen van knelpunten en goede voorbeelden</a:t>
            </a:r>
          </a:p>
        </p:txBody>
      </p:sp>
      <p:sp>
        <p:nvSpPr>
          <p:cNvPr id="5" name="Tijdelijke aanduiding voor tekst 4">
            <a:extLst>
              <a:ext uri="{FF2B5EF4-FFF2-40B4-BE49-F238E27FC236}">
                <a16:creationId xmlns:a16="http://schemas.microsoft.com/office/drawing/2014/main" id="{790CE05D-835A-6C26-650F-159CAA713680}"/>
              </a:ext>
            </a:extLst>
          </p:cNvPr>
          <p:cNvSpPr>
            <a:spLocks noGrp="1"/>
          </p:cNvSpPr>
          <p:nvPr>
            <p:ph type="body" sz="quarter" idx="15"/>
          </p:nvPr>
        </p:nvSpPr>
        <p:spPr/>
        <p:txBody>
          <a:bodyPr lIns="91440" tIns="45720" rIns="91440" bIns="45720" anchor="t"/>
          <a:lstStyle/>
          <a:p>
            <a:r>
              <a:rPr lang="nl-NL" sz="2800" dirty="0"/>
              <a:t>Hierbij belangrijk om scherp te krijgen:</a:t>
            </a:r>
          </a:p>
          <a:p>
            <a:endParaRPr lang="nl-NL" sz="2800" dirty="0"/>
          </a:p>
          <a:p>
            <a:pPr marL="342900" indent="-342900">
              <a:buFont typeface="Arial" panose="020B0604020202020204" pitchFamily="34" charset="0"/>
              <a:buChar char="•"/>
            </a:pPr>
            <a:r>
              <a:rPr lang="nl-NL" sz="2800" dirty="0"/>
              <a:t>Wat de omvang van het financieringsvraagstuk is?</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r>
              <a:rPr lang="nl-NL" sz="2800" dirty="0"/>
              <a:t>In hoeverre kunnen we het financieringsvraagstuk goed onderbouwen om zo het juiste gesprek met de zorgverzekeraars te voeren. </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r>
              <a:rPr lang="nl-NL" sz="2800" dirty="0"/>
              <a:t>Hoe identificeren we goede voorbeelden?</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p:txBody>
      </p:sp>
    </p:spTree>
    <p:extLst>
      <p:ext uri="{BB962C8B-B14F-4D97-AF65-F5344CB8AC3E}">
        <p14:creationId xmlns:p14="http://schemas.microsoft.com/office/powerpoint/2010/main" val="312291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F49A816A-F168-D428-F1C5-C8C13EB3EFBF}"/>
              </a:ext>
            </a:extLst>
          </p:cNvPr>
          <p:cNvSpPr>
            <a:spLocks noGrp="1"/>
          </p:cNvSpPr>
          <p:nvPr>
            <p:ph type="body" sz="quarter" idx="14"/>
          </p:nvPr>
        </p:nvSpPr>
        <p:spPr/>
        <p:txBody>
          <a:bodyPr/>
          <a:lstStyle/>
          <a:p>
            <a:r>
              <a:rPr lang="nl-NL" dirty="0"/>
              <a:t>Wat is de omvang van het financieringsvraagstuk?</a:t>
            </a:r>
          </a:p>
        </p:txBody>
      </p:sp>
      <p:sp>
        <p:nvSpPr>
          <p:cNvPr id="11" name="Tijdelijke aanduiding voor tekst 10">
            <a:extLst>
              <a:ext uri="{FF2B5EF4-FFF2-40B4-BE49-F238E27FC236}">
                <a16:creationId xmlns:a16="http://schemas.microsoft.com/office/drawing/2014/main" id="{918FA07E-4056-2A5E-C20B-23F3C92B13FE}"/>
              </a:ext>
            </a:extLst>
          </p:cNvPr>
          <p:cNvSpPr>
            <a:spLocks noGrp="1"/>
          </p:cNvSpPr>
          <p:nvPr>
            <p:ph type="body" sz="quarter" idx="15"/>
          </p:nvPr>
        </p:nvSpPr>
        <p:spPr>
          <a:xfrm>
            <a:off x="1547813" y="2378075"/>
            <a:ext cx="17721261" cy="6651625"/>
          </a:xfrm>
        </p:spPr>
        <p:txBody>
          <a:bodyPr/>
          <a:lstStyle/>
          <a:p>
            <a:pPr marL="514350" indent="-514350">
              <a:buFont typeface="+mj-lt"/>
              <a:buAutoNum type="alphaUcPeriod"/>
            </a:pPr>
            <a:r>
              <a:rPr lang="nl-NL" sz="2800" dirty="0"/>
              <a:t>Wij zijn op zoek naar structurele financiering van de </a:t>
            </a:r>
            <a:r>
              <a:rPr lang="nl-NL" sz="2800" b="1" dirty="0"/>
              <a:t>coördinatie en samenwerking </a:t>
            </a:r>
            <a:r>
              <a:rPr lang="nl-NL" sz="2800" dirty="0"/>
              <a:t>van proactieve palliatieve zorg binnen ons netwerk. </a:t>
            </a:r>
          </a:p>
          <a:p>
            <a:pPr marL="514350" indent="-514350">
              <a:buFont typeface="+mj-lt"/>
              <a:buAutoNum type="alphaUcPeriod"/>
            </a:pPr>
            <a:endParaRPr lang="nl-NL" sz="2800" dirty="0"/>
          </a:p>
          <a:p>
            <a:pPr marL="514350" indent="-514350">
              <a:buFont typeface="+mj-lt"/>
              <a:buAutoNum type="alphaUcPeriod"/>
            </a:pPr>
            <a:r>
              <a:rPr lang="nl-NL" sz="2800" dirty="0"/>
              <a:t>Wij zijn op zoek naar structurele financiering van de </a:t>
            </a:r>
            <a:r>
              <a:rPr lang="nl-NL" sz="2800" b="1" dirty="0"/>
              <a:t>inzet van de specialist palliatieve zorg ter ondersteuning van de generalistische zorgverleners (consultatiefunctie)</a:t>
            </a:r>
          </a:p>
          <a:p>
            <a:pPr marL="514350" indent="-514350">
              <a:buFont typeface="+mj-lt"/>
              <a:buAutoNum type="alphaUcPeriod"/>
            </a:pPr>
            <a:endParaRPr lang="nl-NL" sz="2800" b="1" dirty="0"/>
          </a:p>
          <a:p>
            <a:pPr marL="514350" indent="-514350">
              <a:buFont typeface="+mj-lt"/>
              <a:buAutoNum type="alphaUcPeriod"/>
            </a:pPr>
            <a:r>
              <a:rPr lang="nl-NL" sz="2800" dirty="0"/>
              <a:t>Wij zijn op zoek naar structurele financiering van </a:t>
            </a:r>
            <a:r>
              <a:rPr lang="nl-NL" sz="2800" b="1" dirty="0"/>
              <a:t>specialistische palliatieve zorgverlening. </a:t>
            </a:r>
            <a:r>
              <a:rPr lang="nl-NL" sz="2800" dirty="0"/>
              <a:t> </a:t>
            </a:r>
          </a:p>
          <a:p>
            <a:pPr marL="514350" indent="-514350">
              <a:buFont typeface="+mj-lt"/>
              <a:buAutoNum type="alphaUcPeriod"/>
            </a:pPr>
            <a:endParaRPr lang="nl-NL" sz="2800" dirty="0"/>
          </a:p>
          <a:p>
            <a:pPr marL="514350" indent="-514350">
              <a:buFont typeface="+mj-lt"/>
              <a:buAutoNum type="alphaUcPeriod"/>
            </a:pPr>
            <a:r>
              <a:rPr lang="nl-NL" sz="2800" dirty="0"/>
              <a:t>Wij willen met de verzekeraar(s) in gesprek over een </a:t>
            </a:r>
            <a:r>
              <a:rPr lang="nl-NL" sz="2800" b="1" dirty="0"/>
              <a:t>uitbreiding van een bestaande overeenkomst </a:t>
            </a:r>
            <a:r>
              <a:rPr lang="nl-NL" sz="2800" dirty="0"/>
              <a:t>voor aanvullende vergoedingen voor bijvoorbeeld extra tijd voor </a:t>
            </a:r>
            <a:r>
              <a:rPr lang="nl-NL" sz="2800" dirty="0" err="1"/>
              <a:t>advanced</a:t>
            </a:r>
            <a:r>
              <a:rPr lang="nl-NL" sz="2800" dirty="0"/>
              <a:t> care planning. </a:t>
            </a:r>
          </a:p>
          <a:p>
            <a:pPr marL="514350" indent="-514350">
              <a:buFont typeface="+mj-lt"/>
              <a:buAutoNum type="alphaUcPeriod"/>
            </a:pPr>
            <a:endParaRPr lang="nl-NL" sz="2800" dirty="0"/>
          </a:p>
          <a:p>
            <a:pPr marL="514350" indent="-514350">
              <a:buFont typeface="+mj-lt"/>
              <a:buAutoNum type="alphaUcPeriod"/>
            </a:pPr>
            <a:r>
              <a:rPr lang="nl-NL" sz="2800" dirty="0"/>
              <a:t>Wij willen samen met andere zorgpartijen in gesprek met de verzekeraar(s) over een </a:t>
            </a:r>
            <a:r>
              <a:rPr lang="nl-NL" sz="2800" b="1" dirty="0"/>
              <a:t>geheel nieuwe overeenkomst</a:t>
            </a:r>
            <a:r>
              <a:rPr lang="nl-NL" sz="2800" dirty="0"/>
              <a:t> voor </a:t>
            </a:r>
            <a:r>
              <a:rPr lang="nl-NL" sz="2800" b="1" dirty="0" err="1"/>
              <a:t>domeinoverstijgende</a:t>
            </a:r>
            <a:r>
              <a:rPr lang="nl-NL" sz="2800" dirty="0"/>
              <a:t> palliatieve zorgverlening</a:t>
            </a:r>
          </a:p>
          <a:p>
            <a:pPr marL="514350" indent="-514350">
              <a:buFont typeface="+mj-lt"/>
              <a:buAutoNum type="alphaUcPeriod"/>
            </a:pPr>
            <a:endParaRPr lang="nl-NL" sz="2800" dirty="0"/>
          </a:p>
          <a:p>
            <a:pPr marL="514350" indent="-514350">
              <a:buFont typeface="+mj-lt"/>
              <a:buAutoNum type="alphaUcPeriod"/>
            </a:pPr>
            <a:r>
              <a:rPr lang="nl-NL" sz="2800" dirty="0"/>
              <a:t>Een combinatie van vragen, namelijk …; …. en …</a:t>
            </a:r>
          </a:p>
          <a:p>
            <a:pPr marL="514350" indent="-514350">
              <a:buFont typeface="+mj-lt"/>
              <a:buAutoNum type="alphaUcPeriod"/>
            </a:pPr>
            <a:endParaRPr lang="nl-NL" sz="2800" dirty="0"/>
          </a:p>
          <a:p>
            <a:pPr marL="514350" indent="-514350">
              <a:buFont typeface="+mj-lt"/>
              <a:buAutoNum type="alphaUcPeriod"/>
            </a:pPr>
            <a:r>
              <a:rPr lang="nl-NL" sz="2800" dirty="0"/>
              <a:t>Geheel andere vragen, namelijk…</a:t>
            </a:r>
          </a:p>
          <a:p>
            <a:endParaRPr lang="nl-NL" sz="2800" dirty="0"/>
          </a:p>
          <a:p>
            <a:endParaRPr lang="nl-NL" sz="2800" dirty="0"/>
          </a:p>
          <a:p>
            <a:endParaRPr lang="nl-NL" sz="2800" dirty="0"/>
          </a:p>
          <a:p>
            <a:endParaRPr lang="nl-NL" sz="2800" dirty="0"/>
          </a:p>
          <a:p>
            <a:endParaRPr lang="nl-NL" sz="2800" dirty="0"/>
          </a:p>
        </p:txBody>
      </p:sp>
    </p:spTree>
    <p:extLst>
      <p:ext uri="{BB962C8B-B14F-4D97-AF65-F5344CB8AC3E}">
        <p14:creationId xmlns:p14="http://schemas.microsoft.com/office/powerpoint/2010/main" val="219771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F49A816A-F168-D428-F1C5-C8C13EB3EFBF}"/>
              </a:ext>
            </a:extLst>
          </p:cNvPr>
          <p:cNvSpPr>
            <a:spLocks noGrp="1"/>
          </p:cNvSpPr>
          <p:nvPr>
            <p:ph type="body" sz="quarter" idx="14"/>
          </p:nvPr>
        </p:nvSpPr>
        <p:spPr>
          <a:xfrm>
            <a:off x="1547813" y="0"/>
            <a:ext cx="17173575" cy="1828800"/>
          </a:xfrm>
        </p:spPr>
        <p:txBody>
          <a:bodyPr/>
          <a:lstStyle/>
          <a:p>
            <a:r>
              <a:rPr lang="nl-NL" dirty="0"/>
              <a:t>In gesprek met de zorgverzekeraar</a:t>
            </a:r>
          </a:p>
        </p:txBody>
      </p:sp>
      <p:sp>
        <p:nvSpPr>
          <p:cNvPr id="11" name="Tijdelijke aanduiding voor tekst 10">
            <a:extLst>
              <a:ext uri="{FF2B5EF4-FFF2-40B4-BE49-F238E27FC236}">
                <a16:creationId xmlns:a16="http://schemas.microsoft.com/office/drawing/2014/main" id="{918FA07E-4056-2A5E-C20B-23F3C92B13FE}"/>
              </a:ext>
            </a:extLst>
          </p:cNvPr>
          <p:cNvSpPr>
            <a:spLocks noGrp="1"/>
          </p:cNvSpPr>
          <p:nvPr>
            <p:ph type="body" sz="quarter" idx="15"/>
          </p:nvPr>
        </p:nvSpPr>
        <p:spPr>
          <a:xfrm>
            <a:off x="1526655" y="2126283"/>
            <a:ext cx="17721261" cy="6651625"/>
          </a:xfrm>
        </p:spPr>
        <p:txBody>
          <a:bodyPr/>
          <a:lstStyle/>
          <a:p>
            <a:pPr marL="457200" indent="-457200">
              <a:buFontTx/>
              <a:buChar char="-"/>
            </a:pPr>
            <a:r>
              <a:rPr lang="nl-NL" sz="2800" b="1" dirty="0"/>
              <a:t>Wat wil je financieren en de mate van herleidbaarheid</a:t>
            </a:r>
            <a:r>
              <a:rPr lang="nl-NL" sz="2800" dirty="0"/>
              <a:t>. Gaat het om de financiering van zorg die herleidbaar is naar een verzekerde of gaat het om de financiering van coördinatie, samenwerking, kennisuitwisseling die niet (altijd) herleidbaar is naar een verzekerde? </a:t>
            </a:r>
          </a:p>
          <a:p>
            <a:endParaRPr lang="nl-NL" sz="2800" dirty="0"/>
          </a:p>
          <a:p>
            <a:pPr marL="457200" indent="-457200">
              <a:buFontTx/>
              <a:buChar char="-"/>
            </a:pPr>
            <a:r>
              <a:rPr lang="nl-NL" sz="2800" b="1" dirty="0"/>
              <a:t>Kadering: nieuwe of bestaande overeenkomst, welke zorgsoort(en)</a:t>
            </a:r>
            <a:r>
              <a:rPr lang="nl-NL" sz="2800" dirty="0"/>
              <a:t>. Gaat het om een aanpassing van een bestaande overeenkomst waarin je bijvoorbeeld een aanvullende afspraak wilt opnemen (denk aan extra tijd voor </a:t>
            </a:r>
            <a:r>
              <a:rPr lang="nl-NL" sz="2800" dirty="0" err="1"/>
              <a:t>advanced</a:t>
            </a:r>
            <a:r>
              <a:rPr lang="nl-NL" sz="2800" dirty="0"/>
              <a:t> care planning) of gaat het om een geheel nieuwe overeenkomst? En binnen een zorgsoort of over verschillende zorgsoorten heen? </a:t>
            </a:r>
          </a:p>
          <a:p>
            <a:pPr marL="457200" indent="-457200">
              <a:buFontTx/>
              <a:buChar char="-"/>
            </a:pPr>
            <a:endParaRPr lang="nl-NL" sz="2800" dirty="0"/>
          </a:p>
          <a:p>
            <a:pPr marL="457200" indent="-457200">
              <a:buFontTx/>
              <a:buChar char="-"/>
            </a:pPr>
            <a:r>
              <a:rPr lang="nl-NL" sz="2800" b="1" dirty="0"/>
              <a:t>Reikwijdte van de zorgverlening</a:t>
            </a:r>
            <a:r>
              <a:rPr lang="nl-NL" sz="2800" dirty="0"/>
              <a:t>: is duidelijk waar de zorgverlening begint en ophoudt en kan de beoogde contractpartij de inhoudelijke en financiële verantwoordelijkheid hiervoor dragen? </a:t>
            </a:r>
          </a:p>
          <a:p>
            <a:pPr marL="457200" indent="-457200">
              <a:buFontTx/>
              <a:buChar char="-"/>
            </a:pPr>
            <a:endParaRPr lang="nl-NL" sz="2800" dirty="0"/>
          </a:p>
          <a:p>
            <a:pPr marL="457200" indent="-457200">
              <a:buFontTx/>
              <a:buChar char="-"/>
            </a:pPr>
            <a:r>
              <a:rPr lang="nl-NL" sz="2800" b="1" dirty="0"/>
              <a:t>Feitelijke onderbouwing</a:t>
            </a:r>
            <a:r>
              <a:rPr lang="nl-NL" sz="2800" dirty="0"/>
              <a:t>. Om hoeveel mensen gaat het, bij wie zijn zij verzekerd (%), waarom is deze zorg zo belangrijk (onderbouw met o.a. kwaliteit van leven, welke zorg je kan voorkomen) en is het haalbaar (denk aan krappe arbeidsmarkt). Gebruik beschikbare gegevens, zoals </a:t>
            </a:r>
            <a:r>
              <a:rPr lang="nl-NL" sz="2800" dirty="0" err="1"/>
              <a:t>Vektis</a:t>
            </a:r>
            <a:r>
              <a:rPr lang="nl-NL" sz="2800" dirty="0"/>
              <a:t>. </a:t>
            </a:r>
          </a:p>
          <a:p>
            <a:pPr marL="457200" indent="-457200">
              <a:buFontTx/>
              <a:buChar char="-"/>
            </a:pPr>
            <a:endParaRPr lang="nl-NL" sz="2800" dirty="0"/>
          </a:p>
          <a:p>
            <a:endParaRPr lang="nl-NL" sz="2800" dirty="0"/>
          </a:p>
        </p:txBody>
      </p:sp>
    </p:spTree>
    <p:extLst>
      <p:ext uri="{BB962C8B-B14F-4D97-AF65-F5344CB8AC3E}">
        <p14:creationId xmlns:p14="http://schemas.microsoft.com/office/powerpoint/2010/main" val="2440069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PZNL">
      <a:dk1>
        <a:srgbClr val="BBE2EE"/>
      </a:dk1>
      <a:lt1>
        <a:srgbClr val="053C5C"/>
      </a:lt1>
      <a:dk2>
        <a:srgbClr val="7995C7"/>
      </a:dk2>
      <a:lt2>
        <a:srgbClr val="ECECEC"/>
      </a:lt2>
      <a:accent1>
        <a:srgbClr val="D0D01E"/>
      </a:accent1>
      <a:accent2>
        <a:srgbClr val="CA5459"/>
      </a:accent2>
      <a:accent3>
        <a:srgbClr val="8A7A33"/>
      </a:accent3>
      <a:accent4>
        <a:srgbClr val="D483AD"/>
      </a:accent4>
      <a:accent5>
        <a:srgbClr val="CFA17F"/>
      </a:accent5>
      <a:accent6>
        <a:srgbClr val="85257D"/>
      </a:accent6>
      <a:hlink>
        <a:srgbClr val="053C5C"/>
      </a:hlink>
      <a:folHlink>
        <a:srgbClr val="5FA889"/>
      </a:folHlink>
    </a:clrScheme>
    <a:fontScheme name="PZN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 Powerpoint presentatie (versie 2022)" id="{744A1D1C-200C-5B48-86F2-8C2C85BA03B3}" vid="{74943D7A-E7CF-AC4F-87E1-39EA47EB3DF4}"/>
    </a:ext>
  </a:extLst>
</a:theme>
</file>

<file path=ppt/theme/theme2.xml><?xml version="1.0" encoding="utf-8"?>
<a:theme xmlns:a="http://schemas.openxmlformats.org/drawingml/2006/main" name="Office Theme">
  <a:themeElements>
    <a:clrScheme name="PZNL">
      <a:dk1>
        <a:srgbClr val="BBE2EE"/>
      </a:dk1>
      <a:lt1>
        <a:srgbClr val="053C5C"/>
      </a:lt1>
      <a:dk2>
        <a:srgbClr val="7995C7"/>
      </a:dk2>
      <a:lt2>
        <a:srgbClr val="ECECEC"/>
      </a:lt2>
      <a:accent1>
        <a:srgbClr val="D0D01E"/>
      </a:accent1>
      <a:accent2>
        <a:srgbClr val="CA5459"/>
      </a:accent2>
      <a:accent3>
        <a:srgbClr val="8A7A33"/>
      </a:accent3>
      <a:accent4>
        <a:srgbClr val="D483AD"/>
      </a:accent4>
      <a:accent5>
        <a:srgbClr val="CFA17F"/>
      </a:accent5>
      <a:accent6>
        <a:srgbClr val="85257D"/>
      </a:accent6>
      <a:hlink>
        <a:srgbClr val="053C5C"/>
      </a:hlink>
      <a:folHlink>
        <a:srgbClr val="5FA889"/>
      </a:folHlink>
    </a:clrScheme>
    <a:fontScheme name="PZN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0e590f3-5dac-42ba-b68a-d752b5c0f50e" xsi:nil="true"/>
    <lcf76f155ced4ddcb4097134ff3c332f xmlns="5e4215e3-6db5-443b-87f1-780260bc32d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763B73F22584AB5A2AF25F041D1BD" ma:contentTypeVersion="33" ma:contentTypeDescription="Een nieuw document maken." ma:contentTypeScope="" ma:versionID="8fe8d1651a53bc6b857119ba7eeb6280">
  <xsd:schema xmlns:xsd="http://www.w3.org/2001/XMLSchema" xmlns:xs="http://www.w3.org/2001/XMLSchema" xmlns:p="http://schemas.microsoft.com/office/2006/metadata/properties" xmlns:ns2="5ee793ce-b4f6-48ff-9477-5224ee155f53" xmlns:ns3="fcea12e1-7c05-496d-84c3-9efa35a0546f" xmlns:ns4="5e4215e3-6db5-443b-87f1-780260bc32d6" xmlns:ns5="a0e590f3-5dac-42ba-b68a-d752b5c0f50e" targetNamespace="http://schemas.microsoft.com/office/2006/metadata/properties" ma:root="true" ma:fieldsID="8194c4d79fa2ebfac21ebcd51e2ea596" ns2:_="" ns3:_="" ns4:_="" ns5:_="">
    <xsd:import namespace="5ee793ce-b4f6-48ff-9477-5224ee155f53"/>
    <xsd:import namespace="fcea12e1-7c05-496d-84c3-9efa35a0546f"/>
    <xsd:import namespace="5e4215e3-6db5-443b-87f1-780260bc32d6"/>
    <xsd:import namespace="a0e590f3-5dac-42ba-b68a-d752b5c0f5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4:lcf76f155ced4ddcb4097134ff3c332f" minOccurs="0"/>
                <xsd:element ref="ns5:TaxCatchAll"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793ce-b4f6-48ff-9477-5224ee155f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ea12e1-7c05-496d-84c3-9efa35a0546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4215e3-6db5-443b-87f1-780260bc32d6"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e590f3-5dac-42ba-b68a-d752b5c0f50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21c341f-a3ff-4d25-a3d9-512e245c1d2e}" ma:internalName="TaxCatchAll" ma:showField="CatchAllData" ma:web="a0e590f3-5dac-42ba-b68a-d752b5c0f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8F0963-2BA3-4294-A235-B179914B8E44}">
  <ds:schemaRefs>
    <ds:schemaRef ds:uri="http://schemas.microsoft.com/sharepoint/v3/contenttype/forms"/>
  </ds:schemaRefs>
</ds:datastoreItem>
</file>

<file path=customXml/itemProps2.xml><?xml version="1.0" encoding="utf-8"?>
<ds:datastoreItem xmlns:ds="http://schemas.openxmlformats.org/officeDocument/2006/customXml" ds:itemID="{7EEC5EBE-6FF0-4BC1-A386-6AAC616B6FAB}">
  <ds:schemaRefs>
    <ds:schemaRef ds:uri="a0e590f3-5dac-42ba-b68a-d752b5c0f50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e4215e3-6db5-443b-87f1-780260bc32d6"/>
    <ds:schemaRef ds:uri="fcea12e1-7c05-496d-84c3-9efa35a0546f"/>
    <ds:schemaRef ds:uri="5ee793ce-b4f6-48ff-9477-5224ee155f5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65F36D6-5453-4A6A-BD25-D439C596C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793ce-b4f6-48ff-9477-5224ee155f53"/>
    <ds:schemaRef ds:uri="fcea12e1-7c05-496d-84c3-9efa35a0546f"/>
    <ds:schemaRef ds:uri="5e4215e3-6db5-443b-87f1-780260bc32d6"/>
    <ds:schemaRef ds:uri="a0e590f3-5dac-42ba-b68a-d752b5c0f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42</TotalTime>
  <Words>1387</Words>
  <Application>Microsoft Office PowerPoint</Application>
  <PresentationFormat>Aangepast</PresentationFormat>
  <Paragraphs>180</Paragraphs>
  <Slides>12</Slides>
  <Notes>9</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12</vt:i4>
      </vt:variant>
    </vt:vector>
  </HeadingPairs>
  <TitlesOfParts>
    <vt:vector size="21" baseType="lpstr">
      <vt:lpstr>Century Gothic Pro</vt:lpstr>
      <vt:lpstr>Symbol</vt:lpstr>
      <vt:lpstr>Calibri</vt:lpstr>
      <vt:lpstr>Arial</vt:lpstr>
      <vt:lpstr>Century Gothic</vt:lpstr>
      <vt:lpstr>Corbel</vt:lpstr>
      <vt:lpstr>Kantoorthema</vt:lpstr>
      <vt:lpstr>Office Theme</vt:lpstr>
      <vt:lpstr>think-cell Slide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Rick van de Sande</cp:lastModifiedBy>
  <cp:revision>96</cp:revision>
  <dcterms:created xsi:type="dcterms:W3CDTF">2022-05-30T08:36:13Z</dcterms:created>
  <dcterms:modified xsi:type="dcterms:W3CDTF">2023-02-21T14:52:03Z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2021-09-09T00:00:00Z</vt:filetime>
  </property>
  <property fmtid="{D5CDD505-2E9C-101B-9397-08002B2CF9AE}" pid="3" name="Creator">
    <vt:lpwstr>Adobe Illustrator 25.4 (Windows)</vt:lpwstr>
  </property>
  <property fmtid="{D5CDD505-2E9C-101B-9397-08002B2CF9AE}" pid="4" name="LastSaved">
    <vt:filetime>2021-09-09T00:00:00Z</vt:filetime>
  </property>
  <property fmtid="{D5CDD505-2E9C-101B-9397-08002B2CF9AE}" pid="5" name="ContentTypeId">
    <vt:lpwstr>0x010100D33763B73F22584AB5A2AF25F041D1BD</vt:lpwstr>
  </property>
  <property fmtid="{D5CDD505-2E9C-101B-9397-08002B2CF9AE}" pid="6" name="GUID">
    <vt:lpwstr>b3fa76df-283a-43fd-8188-4fbde74a44b2</vt:lpwstr>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TemplateUrl">
    <vt:lpwstr/>
  </property>
  <property fmtid="{D5CDD505-2E9C-101B-9397-08002B2CF9AE}" pid="12" name="ComplianceAssetId">
    <vt:lpwstr/>
  </property>
  <property fmtid="{D5CDD505-2E9C-101B-9397-08002B2CF9AE}" pid="13" name="MediaServiceImageTags">
    <vt:lpwstr/>
  </property>
</Properties>
</file>